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99" r:id="rId2"/>
    <p:sldId id="15949" r:id="rId3"/>
    <p:sldId id="15961" r:id="rId4"/>
    <p:sldId id="15958" r:id="rId5"/>
    <p:sldId id="15956" r:id="rId6"/>
    <p:sldId id="15953" r:id="rId7"/>
    <p:sldId id="15960" r:id="rId8"/>
    <p:sldId id="15959" r:id="rId9"/>
    <p:sldId id="15962" r:id="rId10"/>
    <p:sldId id="15951" r:id="rId11"/>
    <p:sldId id="33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213"/>
    <a:srgbClr val="4472C4"/>
    <a:srgbClr val="CC0000"/>
    <a:srgbClr val="DA0000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2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40" y="-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44165-07CA-4165-BDDB-883A4FBF814B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DBCD0A-DB72-49ED-A86E-35333258B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137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726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374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5894F3-26CE-2FBA-1FDF-3A8D53C05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CCE4495-CBB9-5610-95A6-199A74F85F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36877D0-C7BE-1FC8-4C4B-5B91F38BBD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980486C-53A2-7F01-3BD6-B0714F7006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20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80F2AA-2B62-7FB7-B74E-662B03E1C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CAC0BD2-09B8-3AE7-8189-618821C01A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B679DFC-479D-9B97-7E5A-60CF1E60DB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2706F10-FF0F-01DF-8292-ABEDA63F43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8656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451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949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9C998-29A2-9A9C-FC59-AEC50206B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FBD4EFE-3EAC-BF2A-494A-185A83B6CF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E7EAA83-D4B4-0902-054A-257C1C32CF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3E88B8F-35F2-58E4-121E-7D7EAED7E6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7289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37406-F035-E47F-7766-7CA8DE1AE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FE5D28-7EA5-CF64-B8BB-7FE82389FE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C2E0C5-44E5-297F-2F72-15A65AD7A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D574FF-2D8B-379F-76DB-8FCAA142AC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422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37406-F035-E47F-7766-7CA8DE1AE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FE5D28-7EA5-CF64-B8BB-7FE82389FE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C2E0C5-44E5-297F-2F72-15A65AD7A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D574FF-2D8B-379F-76DB-8FCAA142AC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32881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898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8DC5CF-D48B-4781-B907-2EB0445FE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A62B6F-FC6D-4E6B-A8AE-33A70906D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59BCF7-83E2-40B9-A607-5951134B9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A04346-1CFE-4DA4-B42F-B18AB282D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5BD0E8-2B3C-42B8-8F7D-0CC0F629C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436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647B92-133E-4F3B-B273-1103FCD44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C82E9D-28BA-4573-B597-6846F58AE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626696-29E3-47F9-A1F2-4F1B874FF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4BA437-38F3-4287-B613-435D3489C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7A519A-E6D1-4536-98C1-88F3802D4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458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038870D-1443-4649-9B1B-9E3313E81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E6646B-7A5F-4742-ABCE-83F5A2748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D3AE74-BE25-419F-B47F-92D6FF089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F1A5C2-A77A-4BBE-BA1A-F19B94B5E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E49998-A4EE-4026-ACF8-DFCBCC57B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756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bg>
      <p:bgPr>
        <a:solidFill>
          <a:srgbClr val="0F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Connector 1"/>
          <p:cNvCxnSpPr/>
          <p:nvPr userDrawn="1"/>
        </p:nvCxnSpPr>
        <p:spPr>
          <a:xfrm flipH="1">
            <a:off x="2846439" y="553382"/>
            <a:ext cx="8465574" cy="0"/>
          </a:xfrm>
          <a:prstGeom prst="line">
            <a:avLst/>
          </a:prstGeom>
          <a:ln>
            <a:solidFill>
              <a:schemeClr val="bg1">
                <a:lumMod val="95000"/>
                <a:alpha val="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58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N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7216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6F187A-8A12-4F8F-AB2E-530AD2255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C42514-15F8-41A7-BE45-B524F6880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DA3623-E487-4FD3-B755-E1E919E6B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6C10CA-9462-4D3C-A20E-ECCC8CFC1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39F426-4C31-41AD-8B3C-BB0F06D3B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328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673116-AADB-460D-94F7-E7BC2A53E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AFA1B7-9D25-417F-9CAC-B45F315D9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0D260D-47D6-4469-9A74-106BB2AF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12AEEC-3D23-4411-B476-598F423A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3A7CD5-4A11-4C8E-A507-91204EBFB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786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23F97E-4E70-4947-BB12-60985A9BB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BA3892-3877-403E-A1BE-F1DF169CE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354D0-99FA-4F83-8B8E-66ABE98B1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7D8936-0C68-4720-81BD-324AB97D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E5B087-706F-4B79-B7E2-629F39CD9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3CF5C-A08C-4726-8E26-E1101EE44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04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423AC5-3862-46BE-B744-2DC15B90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1D3580-E085-451A-907D-63BB0C204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665E7A-AA36-42AD-BFCC-E8981CD68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DBDEBE1-B695-4C3E-8E7E-80B3DD69EF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189C248-7A42-4FCE-95E2-C6586F1129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DF4C683-603F-48C4-B1C6-736431BDB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30AAE3-7C21-489E-B59C-CD690D8EF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1FE700D-75B4-4DC3-AA97-1180FC16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30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7E63C0-C3B7-4942-AC72-0EB93F956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9BAAB9E-859C-4840-9743-2096A96C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4F58DF-01A2-4367-830A-B3ABA8564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E6FF1F-3FD7-47A7-A2EB-13690A082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634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2CEA1B8-028B-487B-B71B-6D30115F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17E1EA-0517-4E23-94AC-7428375B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EA9EE0-7104-4832-A655-609F16FE3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073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3B91A7-180F-40EB-8EAB-4D2FC517B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412C7E-6753-46A8-A97D-9B1D90C68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252A97-FFC4-4139-9BC1-97818E475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A15157-96C0-4943-9063-209F02CA4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1454DE-BB9A-4D13-A293-1BDDE4DF9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20D59C-FB77-40A0-A023-46AAE78CD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04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492B1-03F7-4970-8820-060B1BB45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43E72F-BD3C-4EC6-ABE3-FCB39BFB6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42D102-B4F6-47FA-BE69-5F402B204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A2AF37-C0AF-4E34-AA95-1D41A3114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7A5670-7A08-47E4-8266-282013818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1BD621-94A8-4D1D-B69E-E5F9CF96A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528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47996F-30E8-4DC4-9B6D-2A95734C0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84C23D-B256-457A-B75A-B5B3C53D1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4755CD-12F6-4D0C-9A03-1046AB5CA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35841-B0D3-4BEA-926D-BD5F04FFF092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B165D-9A97-4B5C-9A34-53411D922D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80E55E-4640-431F-9F42-93AF4872A8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43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baijiahao.baidu.com/s?id=1809855273467560392&amp;wfr=spider&amp;for=pc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s://www.sohu.com/a/781287741_121748326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blog.csdn.net/xiaoxu_yy/article/details/122455711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20"/>
                    </a14:imgEffect>
                    <a14:imgEffect>
                      <a14:saturation sat="85000"/>
                    </a14:imgEffect>
                    <a14:imgEffect>
                      <a14:sharpenSoften amoun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978" y="-141829"/>
            <a:ext cx="5680367" cy="699125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35000"/>
              </a:srgbClr>
            </a:outerShdw>
            <a:reflection endPos="0" dist="50800" dir="5400000" sy="-100000" algn="bl" rotWithShape="0"/>
          </a:effectLst>
        </p:spPr>
      </p:pic>
      <p:sp>
        <p:nvSpPr>
          <p:cNvPr id="43" name="Freeform 19"/>
          <p:cNvSpPr/>
          <p:nvPr/>
        </p:nvSpPr>
        <p:spPr bwMode="auto">
          <a:xfrm>
            <a:off x="1561190" y="-205026"/>
            <a:ext cx="5318126" cy="7229950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  <a:effectLst>
            <a:softEdge rad="203200"/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-45489" y="3885"/>
            <a:ext cx="2727680" cy="6873875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19"/>
          <p:cNvSpPr/>
          <p:nvPr/>
        </p:nvSpPr>
        <p:spPr bwMode="auto">
          <a:xfrm>
            <a:off x="2646677" y="-33339"/>
            <a:ext cx="5442787" cy="6873875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grpSp>
        <p:nvGrpSpPr>
          <p:cNvPr id="26" name="组合 25"/>
          <p:cNvGrpSpPr/>
          <p:nvPr/>
        </p:nvGrpSpPr>
        <p:grpSpPr>
          <a:xfrm>
            <a:off x="-112713" y="1758950"/>
            <a:ext cx="5107057" cy="5108576"/>
            <a:chOff x="-112713" y="1525588"/>
            <a:chExt cx="5340350" cy="5341938"/>
          </a:xfrm>
          <a:gradFill flip="none" rotWithShape="1">
            <a:gsLst>
              <a:gs pos="88000">
                <a:srgbClr val="363535">
                  <a:alpha val="33000"/>
                </a:srgbClr>
              </a:gs>
              <a:gs pos="60000">
                <a:srgbClr val="6F6E6E">
                  <a:alpha val="33000"/>
                </a:srgbClr>
              </a:gs>
              <a:gs pos="0">
                <a:schemeClr val="bg2">
                  <a:lumMod val="90000"/>
                </a:schemeClr>
              </a:gs>
              <a:gs pos="100000">
                <a:schemeClr val="tx1">
                  <a:alpha val="0"/>
                </a:schemeClr>
              </a:gs>
            </a:gsLst>
            <a:lin ang="18900000" scaled="1"/>
            <a:tileRect/>
          </a:gradFill>
        </p:grpSpPr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-112713" y="1525588"/>
              <a:ext cx="5340350" cy="5341938"/>
            </a:xfrm>
            <a:custGeom>
              <a:avLst/>
              <a:gdLst>
                <a:gd name="T0" fmla="*/ 289 w 1102"/>
                <a:gd name="T1" fmla="*/ 435 h 1102"/>
                <a:gd name="T2" fmla="*/ 1003 w 1102"/>
                <a:gd name="T3" fmla="*/ 428 h 1102"/>
                <a:gd name="T4" fmla="*/ 149 w 1102"/>
                <a:gd name="T5" fmla="*/ 384 h 1102"/>
                <a:gd name="T6" fmla="*/ 857 w 1102"/>
                <a:gd name="T7" fmla="*/ 384 h 1102"/>
                <a:gd name="T8" fmla="*/ 384 w 1102"/>
                <a:gd name="T9" fmla="*/ 333 h 1102"/>
                <a:gd name="T10" fmla="*/ 717 w 1102"/>
                <a:gd name="T11" fmla="*/ 340 h 1102"/>
                <a:gd name="T12" fmla="*/ 670 w 1102"/>
                <a:gd name="T13" fmla="*/ 285 h 1102"/>
                <a:gd name="T14" fmla="*/ 578 w 1102"/>
                <a:gd name="T15" fmla="*/ 241 h 1102"/>
                <a:gd name="T16" fmla="*/ 524 w 1102"/>
                <a:gd name="T17" fmla="*/ 194 h 1102"/>
                <a:gd name="T18" fmla="*/ 432 w 1102"/>
                <a:gd name="T19" fmla="*/ 143 h 1102"/>
                <a:gd name="T20" fmla="*/ 384 w 1102"/>
                <a:gd name="T21" fmla="*/ 102 h 1102"/>
                <a:gd name="T22" fmla="*/ 717 w 1102"/>
                <a:gd name="T23" fmla="*/ 95 h 1102"/>
                <a:gd name="T24" fmla="*/ 625 w 1102"/>
                <a:gd name="T25" fmla="*/ 51 h 1102"/>
                <a:gd name="T26" fmla="*/ 571 w 1102"/>
                <a:gd name="T27" fmla="*/ 3 h 1102"/>
                <a:gd name="T28" fmla="*/ 98 w 1102"/>
                <a:gd name="T29" fmla="*/ 1095 h 1102"/>
                <a:gd name="T30" fmla="*/ 813 w 1102"/>
                <a:gd name="T31" fmla="*/ 1102 h 1102"/>
                <a:gd name="T32" fmla="*/ 3 w 1102"/>
                <a:gd name="T33" fmla="*/ 1047 h 1102"/>
                <a:gd name="T34" fmla="*/ 292 w 1102"/>
                <a:gd name="T35" fmla="*/ 1051 h 1102"/>
                <a:gd name="T36" fmla="*/ 1000 w 1102"/>
                <a:gd name="T37" fmla="*/ 1051 h 1102"/>
                <a:gd name="T38" fmla="*/ 146 w 1102"/>
                <a:gd name="T39" fmla="*/ 1000 h 1102"/>
                <a:gd name="T40" fmla="*/ 860 w 1102"/>
                <a:gd name="T41" fmla="*/ 1006 h 1102"/>
                <a:gd name="T42" fmla="*/ 51 w 1102"/>
                <a:gd name="T43" fmla="*/ 952 h 1102"/>
                <a:gd name="T44" fmla="*/ 340 w 1102"/>
                <a:gd name="T45" fmla="*/ 955 h 1102"/>
                <a:gd name="T46" fmla="*/ 1047 w 1102"/>
                <a:gd name="T47" fmla="*/ 955 h 1102"/>
                <a:gd name="T48" fmla="*/ 194 w 1102"/>
                <a:gd name="T49" fmla="*/ 905 h 1102"/>
                <a:gd name="T50" fmla="*/ 908 w 1102"/>
                <a:gd name="T51" fmla="*/ 911 h 1102"/>
                <a:gd name="T52" fmla="*/ 98 w 1102"/>
                <a:gd name="T53" fmla="*/ 857 h 1102"/>
                <a:gd name="T54" fmla="*/ 768 w 1102"/>
                <a:gd name="T55" fmla="*/ 860 h 1102"/>
                <a:gd name="T56" fmla="*/ 1095 w 1102"/>
                <a:gd name="T57" fmla="*/ 860 h 1102"/>
                <a:gd name="T58" fmla="*/ 241 w 1102"/>
                <a:gd name="T59" fmla="*/ 809 h 1102"/>
                <a:gd name="T60" fmla="*/ 955 w 1102"/>
                <a:gd name="T61" fmla="*/ 816 h 1102"/>
                <a:gd name="T62" fmla="*/ 146 w 1102"/>
                <a:gd name="T63" fmla="*/ 762 h 1102"/>
                <a:gd name="T64" fmla="*/ 816 w 1102"/>
                <a:gd name="T65" fmla="*/ 765 h 1102"/>
                <a:gd name="T66" fmla="*/ 381 w 1102"/>
                <a:gd name="T67" fmla="*/ 717 h 1102"/>
                <a:gd name="T68" fmla="*/ 670 w 1102"/>
                <a:gd name="T69" fmla="*/ 714 h 1102"/>
                <a:gd name="T70" fmla="*/ 622 w 1102"/>
                <a:gd name="T71" fmla="*/ 673 h 1102"/>
                <a:gd name="T72" fmla="*/ 575 w 1102"/>
                <a:gd name="T73" fmla="*/ 619 h 1102"/>
                <a:gd name="T74" fmla="*/ 483 w 1102"/>
                <a:gd name="T75" fmla="*/ 575 h 1102"/>
                <a:gd name="T76" fmla="*/ 428 w 1102"/>
                <a:gd name="T77" fmla="*/ 527 h 1102"/>
                <a:gd name="T78" fmla="*/ 717 w 1102"/>
                <a:gd name="T79" fmla="*/ 524 h 1102"/>
                <a:gd name="T80" fmla="*/ 670 w 1102"/>
                <a:gd name="T81" fmla="*/ 483 h 1102"/>
                <a:gd name="T82" fmla="*/ 622 w 1102"/>
                <a:gd name="T83" fmla="*/ 428 h 1102"/>
                <a:gd name="T84" fmla="*/ 530 w 1102"/>
                <a:gd name="T85" fmla="*/ 384 h 1102"/>
                <a:gd name="T86" fmla="*/ 95 w 1102"/>
                <a:gd name="T87" fmla="*/ 336 h 1102"/>
                <a:gd name="T88" fmla="*/ 765 w 1102"/>
                <a:gd name="T89" fmla="*/ 333 h 1102"/>
                <a:gd name="T90" fmla="*/ 1098 w 1102"/>
                <a:gd name="T91" fmla="*/ 340 h 1102"/>
                <a:gd name="T92" fmla="*/ 289 w 1102"/>
                <a:gd name="T93" fmla="*/ 285 h 1102"/>
                <a:gd name="T94" fmla="*/ 959 w 1102"/>
                <a:gd name="T95" fmla="*/ 289 h 1102"/>
                <a:gd name="T96" fmla="*/ 143 w 1102"/>
                <a:gd name="T97" fmla="*/ 241 h 1102"/>
                <a:gd name="T98" fmla="*/ 813 w 1102"/>
                <a:gd name="T99" fmla="*/ 238 h 1102"/>
                <a:gd name="T100" fmla="*/ 3 w 1102"/>
                <a:gd name="T101" fmla="*/ 197 h 1102"/>
                <a:gd name="T102" fmla="*/ 336 w 1102"/>
                <a:gd name="T103" fmla="*/ 190 h 1102"/>
                <a:gd name="T104" fmla="*/ 1006 w 1102"/>
                <a:gd name="T105" fmla="*/ 194 h 1102"/>
                <a:gd name="T106" fmla="*/ 190 w 1102"/>
                <a:gd name="T107" fmla="*/ 146 h 1102"/>
                <a:gd name="T108" fmla="*/ 860 w 1102"/>
                <a:gd name="T109" fmla="*/ 143 h 1102"/>
                <a:gd name="T110" fmla="*/ 51 w 1102"/>
                <a:gd name="T111" fmla="*/ 102 h 1102"/>
                <a:gd name="T112" fmla="*/ 765 w 1102"/>
                <a:gd name="T113" fmla="*/ 95 h 1102"/>
                <a:gd name="T114" fmla="*/ 1054 w 1102"/>
                <a:gd name="T115" fmla="*/ 98 h 1102"/>
                <a:gd name="T116" fmla="*/ 238 w 1102"/>
                <a:gd name="T117" fmla="*/ 51 h 1102"/>
                <a:gd name="T118" fmla="*/ 908 w 1102"/>
                <a:gd name="T119" fmla="*/ 47 h 1102"/>
                <a:gd name="T120" fmla="*/ 98 w 1102"/>
                <a:gd name="T121" fmla="*/ 6 h 1102"/>
                <a:gd name="T122" fmla="*/ 813 w 1102"/>
                <a:gd name="T123" fmla="*/ 0 h 1102"/>
                <a:gd name="T124" fmla="*/ 1102 w 1102"/>
                <a:gd name="T125" fmla="*/ 3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2" h="1102">
                  <a:moveTo>
                    <a:pt x="3" y="428"/>
                  </a:moveTo>
                  <a:cubicBezTo>
                    <a:pt x="1" y="428"/>
                    <a:pt x="0" y="430"/>
                    <a:pt x="0" y="432"/>
                  </a:cubicBezTo>
                  <a:cubicBezTo>
                    <a:pt x="0" y="433"/>
                    <a:pt x="1" y="435"/>
                    <a:pt x="3" y="435"/>
                  </a:cubicBezTo>
                  <a:cubicBezTo>
                    <a:pt x="5" y="435"/>
                    <a:pt x="6" y="433"/>
                    <a:pt x="6" y="432"/>
                  </a:cubicBezTo>
                  <a:cubicBezTo>
                    <a:pt x="6" y="430"/>
                    <a:pt x="5" y="428"/>
                    <a:pt x="3" y="428"/>
                  </a:cubicBezTo>
                  <a:moveTo>
                    <a:pt x="51" y="428"/>
                  </a:moveTo>
                  <a:cubicBezTo>
                    <a:pt x="49" y="428"/>
                    <a:pt x="47" y="430"/>
                    <a:pt x="47" y="432"/>
                  </a:cubicBezTo>
                  <a:cubicBezTo>
                    <a:pt x="47" y="433"/>
                    <a:pt x="49" y="435"/>
                    <a:pt x="51" y="435"/>
                  </a:cubicBezTo>
                  <a:cubicBezTo>
                    <a:pt x="52" y="435"/>
                    <a:pt x="54" y="433"/>
                    <a:pt x="54" y="432"/>
                  </a:cubicBezTo>
                  <a:cubicBezTo>
                    <a:pt x="54" y="430"/>
                    <a:pt x="52" y="428"/>
                    <a:pt x="51" y="428"/>
                  </a:cubicBezTo>
                  <a:moveTo>
                    <a:pt x="98" y="428"/>
                  </a:moveTo>
                  <a:cubicBezTo>
                    <a:pt x="96" y="428"/>
                    <a:pt x="95" y="430"/>
                    <a:pt x="95" y="432"/>
                  </a:cubicBezTo>
                  <a:cubicBezTo>
                    <a:pt x="95" y="433"/>
                    <a:pt x="96" y="435"/>
                    <a:pt x="98" y="435"/>
                  </a:cubicBezTo>
                  <a:cubicBezTo>
                    <a:pt x="100" y="435"/>
                    <a:pt x="102" y="433"/>
                    <a:pt x="102" y="432"/>
                  </a:cubicBezTo>
                  <a:cubicBezTo>
                    <a:pt x="102" y="430"/>
                    <a:pt x="100" y="428"/>
                    <a:pt x="98" y="428"/>
                  </a:cubicBezTo>
                  <a:moveTo>
                    <a:pt x="146" y="428"/>
                  </a:moveTo>
                  <a:cubicBezTo>
                    <a:pt x="144" y="428"/>
                    <a:pt x="143" y="430"/>
                    <a:pt x="143" y="432"/>
                  </a:cubicBezTo>
                  <a:cubicBezTo>
                    <a:pt x="143" y="433"/>
                    <a:pt x="144" y="435"/>
                    <a:pt x="146" y="435"/>
                  </a:cubicBezTo>
                  <a:cubicBezTo>
                    <a:pt x="148" y="435"/>
                    <a:pt x="149" y="433"/>
                    <a:pt x="149" y="432"/>
                  </a:cubicBezTo>
                  <a:cubicBezTo>
                    <a:pt x="149" y="430"/>
                    <a:pt x="148" y="428"/>
                    <a:pt x="146" y="428"/>
                  </a:cubicBezTo>
                  <a:moveTo>
                    <a:pt x="194" y="428"/>
                  </a:moveTo>
                  <a:cubicBezTo>
                    <a:pt x="192" y="428"/>
                    <a:pt x="190" y="430"/>
                    <a:pt x="190" y="432"/>
                  </a:cubicBezTo>
                  <a:cubicBezTo>
                    <a:pt x="190" y="433"/>
                    <a:pt x="192" y="435"/>
                    <a:pt x="194" y="435"/>
                  </a:cubicBezTo>
                  <a:cubicBezTo>
                    <a:pt x="195" y="435"/>
                    <a:pt x="197" y="433"/>
                    <a:pt x="197" y="432"/>
                  </a:cubicBezTo>
                  <a:cubicBezTo>
                    <a:pt x="197" y="430"/>
                    <a:pt x="195" y="428"/>
                    <a:pt x="194" y="428"/>
                  </a:cubicBezTo>
                  <a:moveTo>
                    <a:pt x="241" y="428"/>
                  </a:moveTo>
                  <a:cubicBezTo>
                    <a:pt x="239" y="428"/>
                    <a:pt x="238" y="430"/>
                    <a:pt x="238" y="432"/>
                  </a:cubicBezTo>
                  <a:cubicBezTo>
                    <a:pt x="238" y="433"/>
                    <a:pt x="239" y="435"/>
                    <a:pt x="241" y="435"/>
                  </a:cubicBezTo>
                  <a:cubicBezTo>
                    <a:pt x="243" y="435"/>
                    <a:pt x="244" y="433"/>
                    <a:pt x="244" y="432"/>
                  </a:cubicBezTo>
                  <a:cubicBezTo>
                    <a:pt x="244" y="430"/>
                    <a:pt x="243" y="428"/>
                    <a:pt x="241" y="428"/>
                  </a:cubicBezTo>
                  <a:moveTo>
                    <a:pt x="289" y="428"/>
                  </a:moveTo>
                  <a:cubicBezTo>
                    <a:pt x="287" y="428"/>
                    <a:pt x="285" y="430"/>
                    <a:pt x="285" y="432"/>
                  </a:cubicBezTo>
                  <a:cubicBezTo>
                    <a:pt x="285" y="433"/>
                    <a:pt x="287" y="435"/>
                    <a:pt x="289" y="435"/>
                  </a:cubicBezTo>
                  <a:cubicBezTo>
                    <a:pt x="291" y="435"/>
                    <a:pt x="292" y="433"/>
                    <a:pt x="292" y="432"/>
                  </a:cubicBezTo>
                  <a:cubicBezTo>
                    <a:pt x="292" y="430"/>
                    <a:pt x="291" y="428"/>
                    <a:pt x="289" y="428"/>
                  </a:cubicBezTo>
                  <a:moveTo>
                    <a:pt x="336" y="428"/>
                  </a:moveTo>
                  <a:cubicBezTo>
                    <a:pt x="335" y="428"/>
                    <a:pt x="333" y="430"/>
                    <a:pt x="333" y="432"/>
                  </a:cubicBezTo>
                  <a:cubicBezTo>
                    <a:pt x="333" y="433"/>
                    <a:pt x="335" y="435"/>
                    <a:pt x="336" y="435"/>
                  </a:cubicBezTo>
                  <a:cubicBezTo>
                    <a:pt x="338" y="435"/>
                    <a:pt x="340" y="433"/>
                    <a:pt x="340" y="432"/>
                  </a:cubicBezTo>
                  <a:cubicBezTo>
                    <a:pt x="340" y="430"/>
                    <a:pt x="338" y="428"/>
                    <a:pt x="336" y="428"/>
                  </a:cubicBezTo>
                  <a:moveTo>
                    <a:pt x="765" y="428"/>
                  </a:moveTo>
                  <a:cubicBezTo>
                    <a:pt x="763" y="428"/>
                    <a:pt x="762" y="430"/>
                    <a:pt x="762" y="432"/>
                  </a:cubicBezTo>
                  <a:cubicBezTo>
                    <a:pt x="762" y="433"/>
                    <a:pt x="763" y="435"/>
                    <a:pt x="765" y="435"/>
                  </a:cubicBezTo>
                  <a:cubicBezTo>
                    <a:pt x="767" y="435"/>
                    <a:pt x="768" y="433"/>
                    <a:pt x="768" y="432"/>
                  </a:cubicBezTo>
                  <a:cubicBezTo>
                    <a:pt x="768" y="430"/>
                    <a:pt x="767" y="428"/>
                    <a:pt x="765" y="428"/>
                  </a:cubicBezTo>
                  <a:moveTo>
                    <a:pt x="813" y="428"/>
                  </a:moveTo>
                  <a:cubicBezTo>
                    <a:pt x="811" y="428"/>
                    <a:pt x="809" y="430"/>
                    <a:pt x="809" y="432"/>
                  </a:cubicBezTo>
                  <a:cubicBezTo>
                    <a:pt x="809" y="433"/>
                    <a:pt x="811" y="435"/>
                    <a:pt x="813" y="435"/>
                  </a:cubicBezTo>
                  <a:cubicBezTo>
                    <a:pt x="814" y="435"/>
                    <a:pt x="816" y="433"/>
                    <a:pt x="816" y="432"/>
                  </a:cubicBezTo>
                  <a:cubicBezTo>
                    <a:pt x="816" y="430"/>
                    <a:pt x="814" y="428"/>
                    <a:pt x="813" y="428"/>
                  </a:cubicBezTo>
                  <a:moveTo>
                    <a:pt x="860" y="428"/>
                  </a:moveTo>
                  <a:cubicBezTo>
                    <a:pt x="858" y="428"/>
                    <a:pt x="857" y="430"/>
                    <a:pt x="857" y="432"/>
                  </a:cubicBezTo>
                  <a:cubicBezTo>
                    <a:pt x="857" y="433"/>
                    <a:pt x="858" y="435"/>
                    <a:pt x="860" y="435"/>
                  </a:cubicBezTo>
                  <a:cubicBezTo>
                    <a:pt x="862" y="435"/>
                    <a:pt x="864" y="433"/>
                    <a:pt x="864" y="432"/>
                  </a:cubicBezTo>
                  <a:cubicBezTo>
                    <a:pt x="864" y="430"/>
                    <a:pt x="862" y="428"/>
                    <a:pt x="860" y="428"/>
                  </a:cubicBezTo>
                  <a:moveTo>
                    <a:pt x="908" y="428"/>
                  </a:moveTo>
                  <a:cubicBezTo>
                    <a:pt x="906" y="428"/>
                    <a:pt x="905" y="430"/>
                    <a:pt x="905" y="432"/>
                  </a:cubicBezTo>
                  <a:cubicBezTo>
                    <a:pt x="905" y="433"/>
                    <a:pt x="906" y="435"/>
                    <a:pt x="908" y="435"/>
                  </a:cubicBezTo>
                  <a:cubicBezTo>
                    <a:pt x="910" y="435"/>
                    <a:pt x="911" y="433"/>
                    <a:pt x="911" y="432"/>
                  </a:cubicBezTo>
                  <a:cubicBezTo>
                    <a:pt x="911" y="430"/>
                    <a:pt x="910" y="428"/>
                    <a:pt x="908" y="428"/>
                  </a:cubicBezTo>
                  <a:moveTo>
                    <a:pt x="955" y="428"/>
                  </a:moveTo>
                  <a:cubicBezTo>
                    <a:pt x="954" y="428"/>
                    <a:pt x="952" y="430"/>
                    <a:pt x="952" y="432"/>
                  </a:cubicBezTo>
                  <a:cubicBezTo>
                    <a:pt x="952" y="433"/>
                    <a:pt x="954" y="435"/>
                    <a:pt x="955" y="435"/>
                  </a:cubicBezTo>
                  <a:cubicBezTo>
                    <a:pt x="957" y="435"/>
                    <a:pt x="959" y="433"/>
                    <a:pt x="959" y="432"/>
                  </a:cubicBezTo>
                  <a:cubicBezTo>
                    <a:pt x="959" y="430"/>
                    <a:pt x="957" y="428"/>
                    <a:pt x="955" y="428"/>
                  </a:cubicBezTo>
                  <a:moveTo>
                    <a:pt x="1003" y="428"/>
                  </a:moveTo>
                  <a:cubicBezTo>
                    <a:pt x="1001" y="428"/>
                    <a:pt x="1000" y="430"/>
                    <a:pt x="1000" y="432"/>
                  </a:cubicBezTo>
                  <a:cubicBezTo>
                    <a:pt x="1000" y="433"/>
                    <a:pt x="1001" y="435"/>
                    <a:pt x="1003" y="435"/>
                  </a:cubicBezTo>
                  <a:cubicBezTo>
                    <a:pt x="1005" y="435"/>
                    <a:pt x="1006" y="433"/>
                    <a:pt x="1006" y="432"/>
                  </a:cubicBezTo>
                  <a:cubicBezTo>
                    <a:pt x="1006" y="430"/>
                    <a:pt x="1005" y="428"/>
                    <a:pt x="1003" y="428"/>
                  </a:cubicBezTo>
                  <a:moveTo>
                    <a:pt x="1051" y="428"/>
                  </a:moveTo>
                  <a:cubicBezTo>
                    <a:pt x="1049" y="428"/>
                    <a:pt x="1047" y="430"/>
                    <a:pt x="1047" y="432"/>
                  </a:cubicBezTo>
                  <a:cubicBezTo>
                    <a:pt x="1047" y="433"/>
                    <a:pt x="1049" y="435"/>
                    <a:pt x="1051" y="435"/>
                  </a:cubicBezTo>
                  <a:cubicBezTo>
                    <a:pt x="1053" y="435"/>
                    <a:pt x="1054" y="433"/>
                    <a:pt x="1054" y="432"/>
                  </a:cubicBezTo>
                  <a:cubicBezTo>
                    <a:pt x="1054" y="430"/>
                    <a:pt x="1053" y="428"/>
                    <a:pt x="1051" y="428"/>
                  </a:cubicBezTo>
                  <a:moveTo>
                    <a:pt x="1098" y="428"/>
                  </a:moveTo>
                  <a:cubicBezTo>
                    <a:pt x="1097" y="428"/>
                    <a:pt x="1095" y="430"/>
                    <a:pt x="1095" y="432"/>
                  </a:cubicBezTo>
                  <a:cubicBezTo>
                    <a:pt x="1095" y="433"/>
                    <a:pt x="1097" y="435"/>
                    <a:pt x="1098" y="435"/>
                  </a:cubicBezTo>
                  <a:cubicBezTo>
                    <a:pt x="1100" y="435"/>
                    <a:pt x="1102" y="433"/>
                    <a:pt x="1102" y="432"/>
                  </a:cubicBezTo>
                  <a:cubicBezTo>
                    <a:pt x="1102" y="430"/>
                    <a:pt x="1100" y="428"/>
                    <a:pt x="1098" y="428"/>
                  </a:cubicBezTo>
                  <a:moveTo>
                    <a:pt x="3" y="381"/>
                  </a:moveTo>
                  <a:cubicBezTo>
                    <a:pt x="1" y="381"/>
                    <a:pt x="0" y="382"/>
                    <a:pt x="0" y="384"/>
                  </a:cubicBezTo>
                  <a:cubicBezTo>
                    <a:pt x="0" y="386"/>
                    <a:pt x="1" y="387"/>
                    <a:pt x="3" y="387"/>
                  </a:cubicBezTo>
                  <a:cubicBezTo>
                    <a:pt x="5" y="387"/>
                    <a:pt x="6" y="386"/>
                    <a:pt x="6" y="384"/>
                  </a:cubicBezTo>
                  <a:cubicBezTo>
                    <a:pt x="6" y="382"/>
                    <a:pt x="5" y="381"/>
                    <a:pt x="3" y="381"/>
                  </a:cubicBezTo>
                  <a:moveTo>
                    <a:pt x="51" y="381"/>
                  </a:moveTo>
                  <a:cubicBezTo>
                    <a:pt x="49" y="381"/>
                    <a:pt x="47" y="382"/>
                    <a:pt x="47" y="384"/>
                  </a:cubicBezTo>
                  <a:cubicBezTo>
                    <a:pt x="47" y="386"/>
                    <a:pt x="49" y="387"/>
                    <a:pt x="51" y="387"/>
                  </a:cubicBezTo>
                  <a:cubicBezTo>
                    <a:pt x="52" y="387"/>
                    <a:pt x="54" y="386"/>
                    <a:pt x="54" y="384"/>
                  </a:cubicBezTo>
                  <a:cubicBezTo>
                    <a:pt x="54" y="382"/>
                    <a:pt x="52" y="381"/>
                    <a:pt x="51" y="381"/>
                  </a:cubicBezTo>
                  <a:moveTo>
                    <a:pt x="98" y="381"/>
                  </a:moveTo>
                  <a:cubicBezTo>
                    <a:pt x="96" y="381"/>
                    <a:pt x="95" y="382"/>
                    <a:pt x="95" y="384"/>
                  </a:cubicBezTo>
                  <a:cubicBezTo>
                    <a:pt x="95" y="386"/>
                    <a:pt x="96" y="387"/>
                    <a:pt x="98" y="387"/>
                  </a:cubicBezTo>
                  <a:cubicBezTo>
                    <a:pt x="100" y="387"/>
                    <a:pt x="102" y="386"/>
                    <a:pt x="102" y="384"/>
                  </a:cubicBezTo>
                  <a:cubicBezTo>
                    <a:pt x="102" y="382"/>
                    <a:pt x="100" y="381"/>
                    <a:pt x="98" y="381"/>
                  </a:cubicBezTo>
                  <a:moveTo>
                    <a:pt x="146" y="381"/>
                  </a:moveTo>
                  <a:cubicBezTo>
                    <a:pt x="144" y="381"/>
                    <a:pt x="143" y="382"/>
                    <a:pt x="143" y="384"/>
                  </a:cubicBezTo>
                  <a:cubicBezTo>
                    <a:pt x="143" y="386"/>
                    <a:pt x="144" y="387"/>
                    <a:pt x="146" y="387"/>
                  </a:cubicBezTo>
                  <a:cubicBezTo>
                    <a:pt x="148" y="387"/>
                    <a:pt x="149" y="386"/>
                    <a:pt x="149" y="384"/>
                  </a:cubicBezTo>
                  <a:cubicBezTo>
                    <a:pt x="149" y="382"/>
                    <a:pt x="148" y="381"/>
                    <a:pt x="146" y="381"/>
                  </a:cubicBezTo>
                  <a:moveTo>
                    <a:pt x="194" y="381"/>
                  </a:moveTo>
                  <a:cubicBezTo>
                    <a:pt x="192" y="381"/>
                    <a:pt x="190" y="382"/>
                    <a:pt x="190" y="384"/>
                  </a:cubicBezTo>
                  <a:cubicBezTo>
                    <a:pt x="190" y="386"/>
                    <a:pt x="192" y="387"/>
                    <a:pt x="194" y="387"/>
                  </a:cubicBezTo>
                  <a:cubicBezTo>
                    <a:pt x="195" y="387"/>
                    <a:pt x="197" y="386"/>
                    <a:pt x="197" y="384"/>
                  </a:cubicBezTo>
                  <a:cubicBezTo>
                    <a:pt x="197" y="382"/>
                    <a:pt x="195" y="381"/>
                    <a:pt x="194" y="381"/>
                  </a:cubicBezTo>
                  <a:moveTo>
                    <a:pt x="241" y="381"/>
                  </a:moveTo>
                  <a:cubicBezTo>
                    <a:pt x="239" y="381"/>
                    <a:pt x="238" y="382"/>
                    <a:pt x="238" y="384"/>
                  </a:cubicBezTo>
                  <a:cubicBezTo>
                    <a:pt x="238" y="386"/>
                    <a:pt x="239" y="387"/>
                    <a:pt x="241" y="387"/>
                  </a:cubicBezTo>
                  <a:cubicBezTo>
                    <a:pt x="243" y="387"/>
                    <a:pt x="244" y="386"/>
                    <a:pt x="244" y="384"/>
                  </a:cubicBezTo>
                  <a:cubicBezTo>
                    <a:pt x="244" y="382"/>
                    <a:pt x="243" y="381"/>
                    <a:pt x="241" y="381"/>
                  </a:cubicBezTo>
                  <a:moveTo>
                    <a:pt x="289" y="381"/>
                  </a:moveTo>
                  <a:cubicBezTo>
                    <a:pt x="287" y="381"/>
                    <a:pt x="285" y="382"/>
                    <a:pt x="285" y="384"/>
                  </a:cubicBezTo>
                  <a:cubicBezTo>
                    <a:pt x="285" y="386"/>
                    <a:pt x="287" y="387"/>
                    <a:pt x="289" y="387"/>
                  </a:cubicBezTo>
                  <a:cubicBezTo>
                    <a:pt x="291" y="387"/>
                    <a:pt x="292" y="386"/>
                    <a:pt x="292" y="384"/>
                  </a:cubicBezTo>
                  <a:cubicBezTo>
                    <a:pt x="292" y="382"/>
                    <a:pt x="291" y="381"/>
                    <a:pt x="289" y="381"/>
                  </a:cubicBezTo>
                  <a:moveTo>
                    <a:pt x="336" y="381"/>
                  </a:moveTo>
                  <a:cubicBezTo>
                    <a:pt x="335" y="381"/>
                    <a:pt x="333" y="382"/>
                    <a:pt x="333" y="384"/>
                  </a:cubicBezTo>
                  <a:cubicBezTo>
                    <a:pt x="333" y="386"/>
                    <a:pt x="335" y="387"/>
                    <a:pt x="336" y="387"/>
                  </a:cubicBezTo>
                  <a:cubicBezTo>
                    <a:pt x="338" y="387"/>
                    <a:pt x="340" y="386"/>
                    <a:pt x="340" y="384"/>
                  </a:cubicBezTo>
                  <a:cubicBezTo>
                    <a:pt x="340" y="382"/>
                    <a:pt x="338" y="381"/>
                    <a:pt x="336" y="381"/>
                  </a:cubicBezTo>
                  <a:moveTo>
                    <a:pt x="765" y="381"/>
                  </a:moveTo>
                  <a:cubicBezTo>
                    <a:pt x="763" y="381"/>
                    <a:pt x="762" y="382"/>
                    <a:pt x="762" y="384"/>
                  </a:cubicBezTo>
                  <a:cubicBezTo>
                    <a:pt x="762" y="386"/>
                    <a:pt x="763" y="387"/>
                    <a:pt x="765" y="387"/>
                  </a:cubicBezTo>
                  <a:cubicBezTo>
                    <a:pt x="767" y="387"/>
                    <a:pt x="768" y="386"/>
                    <a:pt x="768" y="384"/>
                  </a:cubicBezTo>
                  <a:cubicBezTo>
                    <a:pt x="768" y="382"/>
                    <a:pt x="767" y="381"/>
                    <a:pt x="765" y="381"/>
                  </a:cubicBezTo>
                  <a:moveTo>
                    <a:pt x="813" y="381"/>
                  </a:moveTo>
                  <a:cubicBezTo>
                    <a:pt x="811" y="381"/>
                    <a:pt x="809" y="382"/>
                    <a:pt x="809" y="384"/>
                  </a:cubicBezTo>
                  <a:cubicBezTo>
                    <a:pt x="809" y="386"/>
                    <a:pt x="811" y="387"/>
                    <a:pt x="813" y="387"/>
                  </a:cubicBezTo>
                  <a:cubicBezTo>
                    <a:pt x="814" y="387"/>
                    <a:pt x="816" y="386"/>
                    <a:pt x="816" y="384"/>
                  </a:cubicBezTo>
                  <a:cubicBezTo>
                    <a:pt x="816" y="382"/>
                    <a:pt x="814" y="381"/>
                    <a:pt x="813" y="381"/>
                  </a:cubicBezTo>
                  <a:moveTo>
                    <a:pt x="860" y="381"/>
                  </a:moveTo>
                  <a:cubicBezTo>
                    <a:pt x="858" y="381"/>
                    <a:pt x="857" y="382"/>
                    <a:pt x="857" y="384"/>
                  </a:cubicBezTo>
                  <a:cubicBezTo>
                    <a:pt x="857" y="386"/>
                    <a:pt x="858" y="387"/>
                    <a:pt x="860" y="387"/>
                  </a:cubicBezTo>
                  <a:cubicBezTo>
                    <a:pt x="862" y="387"/>
                    <a:pt x="864" y="386"/>
                    <a:pt x="864" y="384"/>
                  </a:cubicBezTo>
                  <a:cubicBezTo>
                    <a:pt x="864" y="382"/>
                    <a:pt x="862" y="381"/>
                    <a:pt x="860" y="381"/>
                  </a:cubicBezTo>
                  <a:moveTo>
                    <a:pt x="908" y="381"/>
                  </a:moveTo>
                  <a:cubicBezTo>
                    <a:pt x="906" y="381"/>
                    <a:pt x="905" y="382"/>
                    <a:pt x="905" y="384"/>
                  </a:cubicBezTo>
                  <a:cubicBezTo>
                    <a:pt x="905" y="386"/>
                    <a:pt x="906" y="387"/>
                    <a:pt x="908" y="387"/>
                  </a:cubicBezTo>
                  <a:cubicBezTo>
                    <a:pt x="910" y="387"/>
                    <a:pt x="911" y="386"/>
                    <a:pt x="911" y="384"/>
                  </a:cubicBezTo>
                  <a:cubicBezTo>
                    <a:pt x="911" y="382"/>
                    <a:pt x="910" y="381"/>
                    <a:pt x="908" y="381"/>
                  </a:cubicBezTo>
                  <a:moveTo>
                    <a:pt x="955" y="381"/>
                  </a:moveTo>
                  <a:cubicBezTo>
                    <a:pt x="954" y="381"/>
                    <a:pt x="952" y="382"/>
                    <a:pt x="952" y="384"/>
                  </a:cubicBezTo>
                  <a:cubicBezTo>
                    <a:pt x="952" y="386"/>
                    <a:pt x="954" y="387"/>
                    <a:pt x="955" y="387"/>
                  </a:cubicBezTo>
                  <a:cubicBezTo>
                    <a:pt x="957" y="387"/>
                    <a:pt x="959" y="386"/>
                    <a:pt x="959" y="384"/>
                  </a:cubicBezTo>
                  <a:cubicBezTo>
                    <a:pt x="959" y="382"/>
                    <a:pt x="957" y="381"/>
                    <a:pt x="955" y="381"/>
                  </a:cubicBezTo>
                  <a:moveTo>
                    <a:pt x="1003" y="381"/>
                  </a:moveTo>
                  <a:cubicBezTo>
                    <a:pt x="1001" y="381"/>
                    <a:pt x="1000" y="382"/>
                    <a:pt x="1000" y="384"/>
                  </a:cubicBezTo>
                  <a:cubicBezTo>
                    <a:pt x="1000" y="386"/>
                    <a:pt x="1001" y="387"/>
                    <a:pt x="1003" y="387"/>
                  </a:cubicBezTo>
                  <a:cubicBezTo>
                    <a:pt x="1005" y="387"/>
                    <a:pt x="1006" y="386"/>
                    <a:pt x="1006" y="384"/>
                  </a:cubicBezTo>
                  <a:cubicBezTo>
                    <a:pt x="1006" y="382"/>
                    <a:pt x="1005" y="381"/>
                    <a:pt x="1003" y="381"/>
                  </a:cubicBezTo>
                  <a:moveTo>
                    <a:pt x="1051" y="381"/>
                  </a:moveTo>
                  <a:cubicBezTo>
                    <a:pt x="1049" y="381"/>
                    <a:pt x="1047" y="382"/>
                    <a:pt x="1047" y="384"/>
                  </a:cubicBezTo>
                  <a:cubicBezTo>
                    <a:pt x="1047" y="386"/>
                    <a:pt x="1049" y="387"/>
                    <a:pt x="1051" y="387"/>
                  </a:cubicBezTo>
                  <a:cubicBezTo>
                    <a:pt x="1053" y="387"/>
                    <a:pt x="1054" y="386"/>
                    <a:pt x="1054" y="384"/>
                  </a:cubicBezTo>
                  <a:cubicBezTo>
                    <a:pt x="1054" y="382"/>
                    <a:pt x="1053" y="381"/>
                    <a:pt x="1051" y="381"/>
                  </a:cubicBezTo>
                  <a:moveTo>
                    <a:pt x="1098" y="381"/>
                  </a:moveTo>
                  <a:cubicBezTo>
                    <a:pt x="1097" y="381"/>
                    <a:pt x="1095" y="382"/>
                    <a:pt x="1095" y="384"/>
                  </a:cubicBezTo>
                  <a:cubicBezTo>
                    <a:pt x="1095" y="386"/>
                    <a:pt x="1097" y="387"/>
                    <a:pt x="1098" y="387"/>
                  </a:cubicBezTo>
                  <a:cubicBezTo>
                    <a:pt x="1100" y="387"/>
                    <a:pt x="1102" y="386"/>
                    <a:pt x="1102" y="384"/>
                  </a:cubicBezTo>
                  <a:cubicBezTo>
                    <a:pt x="1102" y="382"/>
                    <a:pt x="1100" y="381"/>
                    <a:pt x="1098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6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6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6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6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6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6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6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6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6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6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6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6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6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6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6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6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5"/>
                  </a:moveTo>
                  <a:cubicBezTo>
                    <a:pt x="382" y="285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5"/>
                    <a:pt x="384" y="285"/>
                  </a:cubicBezTo>
                  <a:moveTo>
                    <a:pt x="432" y="285"/>
                  </a:moveTo>
                  <a:cubicBezTo>
                    <a:pt x="430" y="285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5"/>
                    <a:pt x="432" y="285"/>
                  </a:cubicBezTo>
                  <a:moveTo>
                    <a:pt x="479" y="285"/>
                  </a:moveTo>
                  <a:cubicBezTo>
                    <a:pt x="477" y="285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5"/>
                    <a:pt x="479" y="285"/>
                  </a:cubicBezTo>
                  <a:moveTo>
                    <a:pt x="527" y="285"/>
                  </a:moveTo>
                  <a:cubicBezTo>
                    <a:pt x="525" y="285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5"/>
                    <a:pt x="527" y="285"/>
                  </a:cubicBezTo>
                  <a:moveTo>
                    <a:pt x="575" y="285"/>
                  </a:moveTo>
                  <a:cubicBezTo>
                    <a:pt x="573" y="285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5"/>
                    <a:pt x="575" y="285"/>
                  </a:cubicBezTo>
                  <a:moveTo>
                    <a:pt x="622" y="285"/>
                  </a:moveTo>
                  <a:cubicBezTo>
                    <a:pt x="620" y="285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5"/>
                    <a:pt x="622" y="285"/>
                  </a:cubicBezTo>
                  <a:moveTo>
                    <a:pt x="670" y="285"/>
                  </a:moveTo>
                  <a:cubicBezTo>
                    <a:pt x="668" y="285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5"/>
                    <a:pt x="670" y="285"/>
                  </a:cubicBezTo>
                  <a:moveTo>
                    <a:pt x="717" y="285"/>
                  </a:moveTo>
                  <a:cubicBezTo>
                    <a:pt x="716" y="285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5"/>
                    <a:pt x="717" y="285"/>
                  </a:cubicBezTo>
                  <a:moveTo>
                    <a:pt x="384" y="238"/>
                  </a:moveTo>
                  <a:cubicBezTo>
                    <a:pt x="382" y="238"/>
                    <a:pt x="381" y="239"/>
                    <a:pt x="381" y="241"/>
                  </a:cubicBezTo>
                  <a:cubicBezTo>
                    <a:pt x="381" y="243"/>
                    <a:pt x="382" y="244"/>
                    <a:pt x="384" y="244"/>
                  </a:cubicBezTo>
                  <a:cubicBezTo>
                    <a:pt x="386" y="244"/>
                    <a:pt x="387" y="243"/>
                    <a:pt x="387" y="241"/>
                  </a:cubicBezTo>
                  <a:cubicBezTo>
                    <a:pt x="387" y="239"/>
                    <a:pt x="386" y="238"/>
                    <a:pt x="384" y="238"/>
                  </a:cubicBezTo>
                  <a:moveTo>
                    <a:pt x="432" y="238"/>
                  </a:moveTo>
                  <a:cubicBezTo>
                    <a:pt x="430" y="238"/>
                    <a:pt x="428" y="239"/>
                    <a:pt x="428" y="241"/>
                  </a:cubicBezTo>
                  <a:cubicBezTo>
                    <a:pt x="428" y="243"/>
                    <a:pt x="430" y="244"/>
                    <a:pt x="432" y="244"/>
                  </a:cubicBezTo>
                  <a:cubicBezTo>
                    <a:pt x="433" y="244"/>
                    <a:pt x="435" y="243"/>
                    <a:pt x="435" y="241"/>
                  </a:cubicBezTo>
                  <a:cubicBezTo>
                    <a:pt x="435" y="239"/>
                    <a:pt x="433" y="238"/>
                    <a:pt x="432" y="238"/>
                  </a:cubicBezTo>
                  <a:moveTo>
                    <a:pt x="479" y="238"/>
                  </a:moveTo>
                  <a:cubicBezTo>
                    <a:pt x="477" y="238"/>
                    <a:pt x="476" y="239"/>
                    <a:pt x="476" y="241"/>
                  </a:cubicBezTo>
                  <a:cubicBezTo>
                    <a:pt x="476" y="243"/>
                    <a:pt x="477" y="244"/>
                    <a:pt x="479" y="244"/>
                  </a:cubicBezTo>
                  <a:cubicBezTo>
                    <a:pt x="481" y="244"/>
                    <a:pt x="483" y="243"/>
                    <a:pt x="483" y="241"/>
                  </a:cubicBezTo>
                  <a:cubicBezTo>
                    <a:pt x="483" y="239"/>
                    <a:pt x="481" y="238"/>
                    <a:pt x="479" y="238"/>
                  </a:cubicBezTo>
                  <a:moveTo>
                    <a:pt x="527" y="238"/>
                  </a:moveTo>
                  <a:cubicBezTo>
                    <a:pt x="525" y="238"/>
                    <a:pt x="524" y="239"/>
                    <a:pt x="524" y="241"/>
                  </a:cubicBezTo>
                  <a:cubicBezTo>
                    <a:pt x="524" y="243"/>
                    <a:pt x="525" y="244"/>
                    <a:pt x="527" y="244"/>
                  </a:cubicBezTo>
                  <a:cubicBezTo>
                    <a:pt x="529" y="244"/>
                    <a:pt x="530" y="243"/>
                    <a:pt x="530" y="241"/>
                  </a:cubicBezTo>
                  <a:cubicBezTo>
                    <a:pt x="530" y="239"/>
                    <a:pt x="529" y="238"/>
                    <a:pt x="527" y="238"/>
                  </a:cubicBezTo>
                  <a:moveTo>
                    <a:pt x="575" y="238"/>
                  </a:moveTo>
                  <a:cubicBezTo>
                    <a:pt x="573" y="238"/>
                    <a:pt x="571" y="239"/>
                    <a:pt x="571" y="241"/>
                  </a:cubicBezTo>
                  <a:cubicBezTo>
                    <a:pt x="571" y="243"/>
                    <a:pt x="573" y="244"/>
                    <a:pt x="575" y="244"/>
                  </a:cubicBezTo>
                  <a:cubicBezTo>
                    <a:pt x="576" y="244"/>
                    <a:pt x="578" y="243"/>
                    <a:pt x="578" y="241"/>
                  </a:cubicBezTo>
                  <a:cubicBezTo>
                    <a:pt x="578" y="239"/>
                    <a:pt x="576" y="238"/>
                    <a:pt x="575" y="238"/>
                  </a:cubicBezTo>
                  <a:moveTo>
                    <a:pt x="622" y="238"/>
                  </a:moveTo>
                  <a:cubicBezTo>
                    <a:pt x="620" y="238"/>
                    <a:pt x="619" y="239"/>
                    <a:pt x="619" y="241"/>
                  </a:cubicBezTo>
                  <a:cubicBezTo>
                    <a:pt x="619" y="243"/>
                    <a:pt x="620" y="244"/>
                    <a:pt x="622" y="244"/>
                  </a:cubicBezTo>
                  <a:cubicBezTo>
                    <a:pt x="624" y="244"/>
                    <a:pt x="625" y="243"/>
                    <a:pt x="625" y="241"/>
                  </a:cubicBezTo>
                  <a:cubicBezTo>
                    <a:pt x="625" y="239"/>
                    <a:pt x="624" y="238"/>
                    <a:pt x="622" y="238"/>
                  </a:cubicBezTo>
                  <a:moveTo>
                    <a:pt x="670" y="238"/>
                  </a:moveTo>
                  <a:cubicBezTo>
                    <a:pt x="668" y="238"/>
                    <a:pt x="666" y="239"/>
                    <a:pt x="666" y="241"/>
                  </a:cubicBezTo>
                  <a:cubicBezTo>
                    <a:pt x="666" y="243"/>
                    <a:pt x="668" y="244"/>
                    <a:pt x="670" y="244"/>
                  </a:cubicBezTo>
                  <a:cubicBezTo>
                    <a:pt x="672" y="244"/>
                    <a:pt x="673" y="243"/>
                    <a:pt x="673" y="241"/>
                  </a:cubicBezTo>
                  <a:cubicBezTo>
                    <a:pt x="673" y="239"/>
                    <a:pt x="672" y="238"/>
                    <a:pt x="670" y="238"/>
                  </a:cubicBezTo>
                  <a:moveTo>
                    <a:pt x="717" y="238"/>
                  </a:moveTo>
                  <a:cubicBezTo>
                    <a:pt x="716" y="238"/>
                    <a:pt x="714" y="239"/>
                    <a:pt x="714" y="241"/>
                  </a:cubicBezTo>
                  <a:cubicBezTo>
                    <a:pt x="714" y="243"/>
                    <a:pt x="716" y="244"/>
                    <a:pt x="717" y="244"/>
                  </a:cubicBezTo>
                  <a:cubicBezTo>
                    <a:pt x="719" y="244"/>
                    <a:pt x="721" y="243"/>
                    <a:pt x="721" y="241"/>
                  </a:cubicBezTo>
                  <a:cubicBezTo>
                    <a:pt x="721" y="239"/>
                    <a:pt x="719" y="238"/>
                    <a:pt x="717" y="238"/>
                  </a:cubicBezTo>
                  <a:moveTo>
                    <a:pt x="384" y="190"/>
                  </a:moveTo>
                  <a:cubicBezTo>
                    <a:pt x="382" y="190"/>
                    <a:pt x="381" y="192"/>
                    <a:pt x="381" y="194"/>
                  </a:cubicBezTo>
                  <a:cubicBezTo>
                    <a:pt x="381" y="195"/>
                    <a:pt x="382" y="197"/>
                    <a:pt x="384" y="197"/>
                  </a:cubicBezTo>
                  <a:cubicBezTo>
                    <a:pt x="386" y="197"/>
                    <a:pt x="387" y="195"/>
                    <a:pt x="387" y="194"/>
                  </a:cubicBezTo>
                  <a:cubicBezTo>
                    <a:pt x="387" y="192"/>
                    <a:pt x="386" y="190"/>
                    <a:pt x="384" y="190"/>
                  </a:cubicBezTo>
                  <a:moveTo>
                    <a:pt x="432" y="190"/>
                  </a:moveTo>
                  <a:cubicBezTo>
                    <a:pt x="430" y="190"/>
                    <a:pt x="428" y="192"/>
                    <a:pt x="428" y="194"/>
                  </a:cubicBezTo>
                  <a:cubicBezTo>
                    <a:pt x="428" y="195"/>
                    <a:pt x="430" y="197"/>
                    <a:pt x="432" y="197"/>
                  </a:cubicBezTo>
                  <a:cubicBezTo>
                    <a:pt x="433" y="197"/>
                    <a:pt x="435" y="195"/>
                    <a:pt x="435" y="194"/>
                  </a:cubicBezTo>
                  <a:cubicBezTo>
                    <a:pt x="435" y="192"/>
                    <a:pt x="433" y="190"/>
                    <a:pt x="432" y="190"/>
                  </a:cubicBezTo>
                  <a:moveTo>
                    <a:pt x="479" y="190"/>
                  </a:moveTo>
                  <a:cubicBezTo>
                    <a:pt x="477" y="190"/>
                    <a:pt x="476" y="192"/>
                    <a:pt x="476" y="194"/>
                  </a:cubicBezTo>
                  <a:cubicBezTo>
                    <a:pt x="476" y="195"/>
                    <a:pt x="477" y="197"/>
                    <a:pt x="479" y="197"/>
                  </a:cubicBezTo>
                  <a:cubicBezTo>
                    <a:pt x="481" y="197"/>
                    <a:pt x="483" y="195"/>
                    <a:pt x="483" y="194"/>
                  </a:cubicBezTo>
                  <a:cubicBezTo>
                    <a:pt x="483" y="192"/>
                    <a:pt x="481" y="190"/>
                    <a:pt x="479" y="190"/>
                  </a:cubicBezTo>
                  <a:moveTo>
                    <a:pt x="527" y="190"/>
                  </a:moveTo>
                  <a:cubicBezTo>
                    <a:pt x="525" y="190"/>
                    <a:pt x="524" y="192"/>
                    <a:pt x="524" y="194"/>
                  </a:cubicBezTo>
                  <a:cubicBezTo>
                    <a:pt x="524" y="195"/>
                    <a:pt x="525" y="197"/>
                    <a:pt x="527" y="197"/>
                  </a:cubicBezTo>
                  <a:cubicBezTo>
                    <a:pt x="529" y="197"/>
                    <a:pt x="530" y="195"/>
                    <a:pt x="530" y="194"/>
                  </a:cubicBezTo>
                  <a:cubicBezTo>
                    <a:pt x="530" y="192"/>
                    <a:pt x="529" y="190"/>
                    <a:pt x="527" y="190"/>
                  </a:cubicBezTo>
                  <a:moveTo>
                    <a:pt x="575" y="190"/>
                  </a:moveTo>
                  <a:cubicBezTo>
                    <a:pt x="573" y="190"/>
                    <a:pt x="571" y="192"/>
                    <a:pt x="571" y="194"/>
                  </a:cubicBezTo>
                  <a:cubicBezTo>
                    <a:pt x="571" y="195"/>
                    <a:pt x="573" y="197"/>
                    <a:pt x="575" y="197"/>
                  </a:cubicBezTo>
                  <a:cubicBezTo>
                    <a:pt x="576" y="197"/>
                    <a:pt x="578" y="195"/>
                    <a:pt x="578" y="194"/>
                  </a:cubicBezTo>
                  <a:cubicBezTo>
                    <a:pt x="578" y="192"/>
                    <a:pt x="576" y="190"/>
                    <a:pt x="575" y="190"/>
                  </a:cubicBezTo>
                  <a:moveTo>
                    <a:pt x="622" y="190"/>
                  </a:moveTo>
                  <a:cubicBezTo>
                    <a:pt x="620" y="190"/>
                    <a:pt x="619" y="192"/>
                    <a:pt x="619" y="194"/>
                  </a:cubicBezTo>
                  <a:cubicBezTo>
                    <a:pt x="619" y="195"/>
                    <a:pt x="620" y="197"/>
                    <a:pt x="622" y="197"/>
                  </a:cubicBezTo>
                  <a:cubicBezTo>
                    <a:pt x="624" y="197"/>
                    <a:pt x="625" y="195"/>
                    <a:pt x="625" y="194"/>
                  </a:cubicBezTo>
                  <a:cubicBezTo>
                    <a:pt x="625" y="192"/>
                    <a:pt x="624" y="190"/>
                    <a:pt x="622" y="190"/>
                  </a:cubicBezTo>
                  <a:moveTo>
                    <a:pt x="670" y="190"/>
                  </a:moveTo>
                  <a:cubicBezTo>
                    <a:pt x="668" y="190"/>
                    <a:pt x="666" y="192"/>
                    <a:pt x="666" y="194"/>
                  </a:cubicBezTo>
                  <a:cubicBezTo>
                    <a:pt x="666" y="195"/>
                    <a:pt x="668" y="197"/>
                    <a:pt x="670" y="197"/>
                  </a:cubicBezTo>
                  <a:cubicBezTo>
                    <a:pt x="672" y="197"/>
                    <a:pt x="673" y="195"/>
                    <a:pt x="673" y="194"/>
                  </a:cubicBezTo>
                  <a:cubicBezTo>
                    <a:pt x="673" y="192"/>
                    <a:pt x="672" y="190"/>
                    <a:pt x="670" y="190"/>
                  </a:cubicBezTo>
                  <a:moveTo>
                    <a:pt x="717" y="190"/>
                  </a:moveTo>
                  <a:cubicBezTo>
                    <a:pt x="716" y="190"/>
                    <a:pt x="714" y="192"/>
                    <a:pt x="714" y="194"/>
                  </a:cubicBezTo>
                  <a:cubicBezTo>
                    <a:pt x="714" y="195"/>
                    <a:pt x="716" y="197"/>
                    <a:pt x="717" y="197"/>
                  </a:cubicBezTo>
                  <a:cubicBezTo>
                    <a:pt x="719" y="197"/>
                    <a:pt x="721" y="195"/>
                    <a:pt x="721" y="194"/>
                  </a:cubicBezTo>
                  <a:cubicBezTo>
                    <a:pt x="721" y="192"/>
                    <a:pt x="719" y="190"/>
                    <a:pt x="717" y="190"/>
                  </a:cubicBezTo>
                  <a:moveTo>
                    <a:pt x="384" y="143"/>
                  </a:moveTo>
                  <a:cubicBezTo>
                    <a:pt x="382" y="143"/>
                    <a:pt x="381" y="144"/>
                    <a:pt x="381" y="146"/>
                  </a:cubicBezTo>
                  <a:cubicBezTo>
                    <a:pt x="381" y="148"/>
                    <a:pt x="382" y="149"/>
                    <a:pt x="384" y="149"/>
                  </a:cubicBezTo>
                  <a:cubicBezTo>
                    <a:pt x="386" y="149"/>
                    <a:pt x="387" y="148"/>
                    <a:pt x="387" y="146"/>
                  </a:cubicBezTo>
                  <a:cubicBezTo>
                    <a:pt x="387" y="144"/>
                    <a:pt x="386" y="143"/>
                    <a:pt x="384" y="143"/>
                  </a:cubicBezTo>
                  <a:moveTo>
                    <a:pt x="432" y="143"/>
                  </a:moveTo>
                  <a:cubicBezTo>
                    <a:pt x="430" y="143"/>
                    <a:pt x="428" y="144"/>
                    <a:pt x="428" y="146"/>
                  </a:cubicBezTo>
                  <a:cubicBezTo>
                    <a:pt x="428" y="148"/>
                    <a:pt x="430" y="149"/>
                    <a:pt x="432" y="149"/>
                  </a:cubicBezTo>
                  <a:cubicBezTo>
                    <a:pt x="433" y="149"/>
                    <a:pt x="435" y="148"/>
                    <a:pt x="435" y="146"/>
                  </a:cubicBezTo>
                  <a:cubicBezTo>
                    <a:pt x="435" y="144"/>
                    <a:pt x="433" y="143"/>
                    <a:pt x="432" y="143"/>
                  </a:cubicBezTo>
                  <a:moveTo>
                    <a:pt x="479" y="143"/>
                  </a:moveTo>
                  <a:cubicBezTo>
                    <a:pt x="477" y="143"/>
                    <a:pt x="476" y="144"/>
                    <a:pt x="476" y="146"/>
                  </a:cubicBezTo>
                  <a:cubicBezTo>
                    <a:pt x="476" y="148"/>
                    <a:pt x="477" y="149"/>
                    <a:pt x="479" y="149"/>
                  </a:cubicBezTo>
                  <a:cubicBezTo>
                    <a:pt x="481" y="149"/>
                    <a:pt x="483" y="148"/>
                    <a:pt x="483" y="146"/>
                  </a:cubicBezTo>
                  <a:cubicBezTo>
                    <a:pt x="483" y="144"/>
                    <a:pt x="481" y="143"/>
                    <a:pt x="479" y="143"/>
                  </a:cubicBezTo>
                  <a:moveTo>
                    <a:pt x="527" y="143"/>
                  </a:moveTo>
                  <a:cubicBezTo>
                    <a:pt x="525" y="143"/>
                    <a:pt x="524" y="144"/>
                    <a:pt x="524" y="146"/>
                  </a:cubicBezTo>
                  <a:cubicBezTo>
                    <a:pt x="524" y="148"/>
                    <a:pt x="525" y="149"/>
                    <a:pt x="527" y="149"/>
                  </a:cubicBezTo>
                  <a:cubicBezTo>
                    <a:pt x="529" y="149"/>
                    <a:pt x="530" y="148"/>
                    <a:pt x="530" y="146"/>
                  </a:cubicBezTo>
                  <a:cubicBezTo>
                    <a:pt x="530" y="144"/>
                    <a:pt x="529" y="143"/>
                    <a:pt x="527" y="143"/>
                  </a:cubicBezTo>
                  <a:moveTo>
                    <a:pt x="575" y="143"/>
                  </a:moveTo>
                  <a:cubicBezTo>
                    <a:pt x="573" y="143"/>
                    <a:pt x="571" y="144"/>
                    <a:pt x="571" y="146"/>
                  </a:cubicBezTo>
                  <a:cubicBezTo>
                    <a:pt x="571" y="148"/>
                    <a:pt x="573" y="149"/>
                    <a:pt x="575" y="149"/>
                  </a:cubicBezTo>
                  <a:cubicBezTo>
                    <a:pt x="576" y="149"/>
                    <a:pt x="578" y="148"/>
                    <a:pt x="578" y="146"/>
                  </a:cubicBezTo>
                  <a:cubicBezTo>
                    <a:pt x="578" y="144"/>
                    <a:pt x="576" y="143"/>
                    <a:pt x="575" y="143"/>
                  </a:cubicBezTo>
                  <a:moveTo>
                    <a:pt x="622" y="143"/>
                  </a:moveTo>
                  <a:cubicBezTo>
                    <a:pt x="620" y="143"/>
                    <a:pt x="619" y="144"/>
                    <a:pt x="619" y="146"/>
                  </a:cubicBezTo>
                  <a:cubicBezTo>
                    <a:pt x="619" y="148"/>
                    <a:pt x="620" y="149"/>
                    <a:pt x="622" y="149"/>
                  </a:cubicBezTo>
                  <a:cubicBezTo>
                    <a:pt x="624" y="149"/>
                    <a:pt x="625" y="148"/>
                    <a:pt x="625" y="146"/>
                  </a:cubicBezTo>
                  <a:cubicBezTo>
                    <a:pt x="625" y="144"/>
                    <a:pt x="624" y="143"/>
                    <a:pt x="622" y="143"/>
                  </a:cubicBezTo>
                  <a:moveTo>
                    <a:pt x="670" y="143"/>
                  </a:moveTo>
                  <a:cubicBezTo>
                    <a:pt x="668" y="143"/>
                    <a:pt x="666" y="144"/>
                    <a:pt x="666" y="146"/>
                  </a:cubicBezTo>
                  <a:cubicBezTo>
                    <a:pt x="666" y="148"/>
                    <a:pt x="668" y="149"/>
                    <a:pt x="670" y="149"/>
                  </a:cubicBezTo>
                  <a:cubicBezTo>
                    <a:pt x="672" y="149"/>
                    <a:pt x="673" y="148"/>
                    <a:pt x="673" y="146"/>
                  </a:cubicBezTo>
                  <a:cubicBezTo>
                    <a:pt x="673" y="144"/>
                    <a:pt x="672" y="143"/>
                    <a:pt x="670" y="143"/>
                  </a:cubicBezTo>
                  <a:moveTo>
                    <a:pt x="717" y="143"/>
                  </a:moveTo>
                  <a:cubicBezTo>
                    <a:pt x="716" y="143"/>
                    <a:pt x="714" y="144"/>
                    <a:pt x="714" y="146"/>
                  </a:cubicBezTo>
                  <a:cubicBezTo>
                    <a:pt x="714" y="148"/>
                    <a:pt x="716" y="149"/>
                    <a:pt x="717" y="149"/>
                  </a:cubicBezTo>
                  <a:cubicBezTo>
                    <a:pt x="719" y="149"/>
                    <a:pt x="721" y="148"/>
                    <a:pt x="721" y="146"/>
                  </a:cubicBezTo>
                  <a:cubicBezTo>
                    <a:pt x="721" y="144"/>
                    <a:pt x="719" y="143"/>
                    <a:pt x="717" y="143"/>
                  </a:cubicBezTo>
                  <a:moveTo>
                    <a:pt x="384" y="95"/>
                  </a:moveTo>
                  <a:cubicBezTo>
                    <a:pt x="382" y="95"/>
                    <a:pt x="381" y="96"/>
                    <a:pt x="381" y="98"/>
                  </a:cubicBezTo>
                  <a:cubicBezTo>
                    <a:pt x="381" y="100"/>
                    <a:pt x="382" y="102"/>
                    <a:pt x="384" y="102"/>
                  </a:cubicBezTo>
                  <a:cubicBezTo>
                    <a:pt x="386" y="102"/>
                    <a:pt x="387" y="100"/>
                    <a:pt x="387" y="98"/>
                  </a:cubicBezTo>
                  <a:cubicBezTo>
                    <a:pt x="387" y="96"/>
                    <a:pt x="386" y="95"/>
                    <a:pt x="384" y="95"/>
                  </a:cubicBezTo>
                  <a:moveTo>
                    <a:pt x="432" y="95"/>
                  </a:moveTo>
                  <a:cubicBezTo>
                    <a:pt x="430" y="95"/>
                    <a:pt x="428" y="96"/>
                    <a:pt x="428" y="98"/>
                  </a:cubicBezTo>
                  <a:cubicBezTo>
                    <a:pt x="428" y="100"/>
                    <a:pt x="430" y="102"/>
                    <a:pt x="432" y="102"/>
                  </a:cubicBezTo>
                  <a:cubicBezTo>
                    <a:pt x="433" y="102"/>
                    <a:pt x="435" y="100"/>
                    <a:pt x="435" y="98"/>
                  </a:cubicBezTo>
                  <a:cubicBezTo>
                    <a:pt x="435" y="96"/>
                    <a:pt x="433" y="95"/>
                    <a:pt x="432" y="95"/>
                  </a:cubicBezTo>
                  <a:moveTo>
                    <a:pt x="479" y="95"/>
                  </a:moveTo>
                  <a:cubicBezTo>
                    <a:pt x="477" y="95"/>
                    <a:pt x="476" y="96"/>
                    <a:pt x="476" y="98"/>
                  </a:cubicBezTo>
                  <a:cubicBezTo>
                    <a:pt x="476" y="100"/>
                    <a:pt x="477" y="102"/>
                    <a:pt x="479" y="102"/>
                  </a:cubicBezTo>
                  <a:cubicBezTo>
                    <a:pt x="481" y="102"/>
                    <a:pt x="483" y="100"/>
                    <a:pt x="483" y="98"/>
                  </a:cubicBezTo>
                  <a:cubicBezTo>
                    <a:pt x="483" y="96"/>
                    <a:pt x="481" y="95"/>
                    <a:pt x="479" y="95"/>
                  </a:cubicBezTo>
                  <a:moveTo>
                    <a:pt x="527" y="95"/>
                  </a:moveTo>
                  <a:cubicBezTo>
                    <a:pt x="525" y="95"/>
                    <a:pt x="524" y="96"/>
                    <a:pt x="524" y="98"/>
                  </a:cubicBezTo>
                  <a:cubicBezTo>
                    <a:pt x="524" y="100"/>
                    <a:pt x="525" y="102"/>
                    <a:pt x="527" y="102"/>
                  </a:cubicBezTo>
                  <a:cubicBezTo>
                    <a:pt x="529" y="102"/>
                    <a:pt x="530" y="100"/>
                    <a:pt x="530" y="98"/>
                  </a:cubicBezTo>
                  <a:cubicBezTo>
                    <a:pt x="530" y="96"/>
                    <a:pt x="529" y="95"/>
                    <a:pt x="527" y="95"/>
                  </a:cubicBezTo>
                  <a:moveTo>
                    <a:pt x="575" y="95"/>
                  </a:moveTo>
                  <a:cubicBezTo>
                    <a:pt x="573" y="95"/>
                    <a:pt x="571" y="96"/>
                    <a:pt x="571" y="98"/>
                  </a:cubicBezTo>
                  <a:cubicBezTo>
                    <a:pt x="571" y="100"/>
                    <a:pt x="573" y="102"/>
                    <a:pt x="575" y="102"/>
                  </a:cubicBezTo>
                  <a:cubicBezTo>
                    <a:pt x="576" y="102"/>
                    <a:pt x="578" y="100"/>
                    <a:pt x="578" y="98"/>
                  </a:cubicBezTo>
                  <a:cubicBezTo>
                    <a:pt x="578" y="96"/>
                    <a:pt x="576" y="95"/>
                    <a:pt x="575" y="95"/>
                  </a:cubicBezTo>
                  <a:moveTo>
                    <a:pt x="622" y="95"/>
                  </a:moveTo>
                  <a:cubicBezTo>
                    <a:pt x="620" y="95"/>
                    <a:pt x="619" y="96"/>
                    <a:pt x="619" y="98"/>
                  </a:cubicBezTo>
                  <a:cubicBezTo>
                    <a:pt x="619" y="100"/>
                    <a:pt x="620" y="102"/>
                    <a:pt x="622" y="102"/>
                  </a:cubicBezTo>
                  <a:cubicBezTo>
                    <a:pt x="624" y="102"/>
                    <a:pt x="625" y="100"/>
                    <a:pt x="625" y="98"/>
                  </a:cubicBezTo>
                  <a:cubicBezTo>
                    <a:pt x="625" y="96"/>
                    <a:pt x="624" y="95"/>
                    <a:pt x="622" y="95"/>
                  </a:cubicBezTo>
                  <a:moveTo>
                    <a:pt x="670" y="95"/>
                  </a:moveTo>
                  <a:cubicBezTo>
                    <a:pt x="668" y="95"/>
                    <a:pt x="666" y="96"/>
                    <a:pt x="666" y="98"/>
                  </a:cubicBezTo>
                  <a:cubicBezTo>
                    <a:pt x="666" y="100"/>
                    <a:pt x="668" y="102"/>
                    <a:pt x="670" y="102"/>
                  </a:cubicBezTo>
                  <a:cubicBezTo>
                    <a:pt x="672" y="102"/>
                    <a:pt x="673" y="100"/>
                    <a:pt x="673" y="98"/>
                  </a:cubicBezTo>
                  <a:cubicBezTo>
                    <a:pt x="673" y="96"/>
                    <a:pt x="672" y="95"/>
                    <a:pt x="670" y="95"/>
                  </a:cubicBezTo>
                  <a:moveTo>
                    <a:pt x="717" y="95"/>
                  </a:moveTo>
                  <a:cubicBezTo>
                    <a:pt x="716" y="95"/>
                    <a:pt x="714" y="96"/>
                    <a:pt x="714" y="98"/>
                  </a:cubicBezTo>
                  <a:cubicBezTo>
                    <a:pt x="714" y="100"/>
                    <a:pt x="716" y="102"/>
                    <a:pt x="717" y="102"/>
                  </a:cubicBezTo>
                  <a:cubicBezTo>
                    <a:pt x="719" y="102"/>
                    <a:pt x="721" y="100"/>
                    <a:pt x="721" y="98"/>
                  </a:cubicBezTo>
                  <a:cubicBezTo>
                    <a:pt x="721" y="96"/>
                    <a:pt x="719" y="95"/>
                    <a:pt x="717" y="95"/>
                  </a:cubicBezTo>
                  <a:moveTo>
                    <a:pt x="384" y="47"/>
                  </a:moveTo>
                  <a:cubicBezTo>
                    <a:pt x="382" y="47"/>
                    <a:pt x="381" y="49"/>
                    <a:pt x="381" y="51"/>
                  </a:cubicBezTo>
                  <a:cubicBezTo>
                    <a:pt x="381" y="52"/>
                    <a:pt x="382" y="54"/>
                    <a:pt x="384" y="54"/>
                  </a:cubicBezTo>
                  <a:cubicBezTo>
                    <a:pt x="386" y="54"/>
                    <a:pt x="387" y="52"/>
                    <a:pt x="387" y="51"/>
                  </a:cubicBezTo>
                  <a:cubicBezTo>
                    <a:pt x="387" y="49"/>
                    <a:pt x="386" y="47"/>
                    <a:pt x="384" y="47"/>
                  </a:cubicBezTo>
                  <a:moveTo>
                    <a:pt x="432" y="47"/>
                  </a:moveTo>
                  <a:cubicBezTo>
                    <a:pt x="430" y="47"/>
                    <a:pt x="428" y="49"/>
                    <a:pt x="428" y="51"/>
                  </a:cubicBezTo>
                  <a:cubicBezTo>
                    <a:pt x="428" y="52"/>
                    <a:pt x="430" y="54"/>
                    <a:pt x="432" y="54"/>
                  </a:cubicBezTo>
                  <a:cubicBezTo>
                    <a:pt x="433" y="54"/>
                    <a:pt x="435" y="52"/>
                    <a:pt x="435" y="51"/>
                  </a:cubicBezTo>
                  <a:cubicBezTo>
                    <a:pt x="435" y="49"/>
                    <a:pt x="433" y="47"/>
                    <a:pt x="432" y="47"/>
                  </a:cubicBezTo>
                  <a:moveTo>
                    <a:pt x="479" y="47"/>
                  </a:moveTo>
                  <a:cubicBezTo>
                    <a:pt x="477" y="47"/>
                    <a:pt x="476" y="49"/>
                    <a:pt x="476" y="51"/>
                  </a:cubicBezTo>
                  <a:cubicBezTo>
                    <a:pt x="476" y="52"/>
                    <a:pt x="477" y="54"/>
                    <a:pt x="479" y="54"/>
                  </a:cubicBezTo>
                  <a:cubicBezTo>
                    <a:pt x="481" y="54"/>
                    <a:pt x="483" y="52"/>
                    <a:pt x="483" y="51"/>
                  </a:cubicBezTo>
                  <a:cubicBezTo>
                    <a:pt x="483" y="49"/>
                    <a:pt x="481" y="47"/>
                    <a:pt x="479" y="47"/>
                  </a:cubicBezTo>
                  <a:moveTo>
                    <a:pt x="527" y="47"/>
                  </a:moveTo>
                  <a:cubicBezTo>
                    <a:pt x="525" y="47"/>
                    <a:pt x="524" y="49"/>
                    <a:pt x="524" y="51"/>
                  </a:cubicBezTo>
                  <a:cubicBezTo>
                    <a:pt x="524" y="52"/>
                    <a:pt x="525" y="54"/>
                    <a:pt x="527" y="54"/>
                  </a:cubicBezTo>
                  <a:cubicBezTo>
                    <a:pt x="529" y="54"/>
                    <a:pt x="530" y="52"/>
                    <a:pt x="530" y="51"/>
                  </a:cubicBezTo>
                  <a:cubicBezTo>
                    <a:pt x="530" y="49"/>
                    <a:pt x="529" y="47"/>
                    <a:pt x="527" y="47"/>
                  </a:cubicBezTo>
                  <a:moveTo>
                    <a:pt x="575" y="47"/>
                  </a:moveTo>
                  <a:cubicBezTo>
                    <a:pt x="573" y="47"/>
                    <a:pt x="571" y="49"/>
                    <a:pt x="571" y="51"/>
                  </a:cubicBezTo>
                  <a:cubicBezTo>
                    <a:pt x="571" y="52"/>
                    <a:pt x="573" y="54"/>
                    <a:pt x="575" y="54"/>
                  </a:cubicBezTo>
                  <a:cubicBezTo>
                    <a:pt x="576" y="54"/>
                    <a:pt x="578" y="52"/>
                    <a:pt x="578" y="51"/>
                  </a:cubicBezTo>
                  <a:cubicBezTo>
                    <a:pt x="578" y="49"/>
                    <a:pt x="576" y="47"/>
                    <a:pt x="575" y="47"/>
                  </a:cubicBezTo>
                  <a:moveTo>
                    <a:pt x="622" y="47"/>
                  </a:moveTo>
                  <a:cubicBezTo>
                    <a:pt x="620" y="47"/>
                    <a:pt x="619" y="49"/>
                    <a:pt x="619" y="51"/>
                  </a:cubicBezTo>
                  <a:cubicBezTo>
                    <a:pt x="619" y="52"/>
                    <a:pt x="620" y="54"/>
                    <a:pt x="622" y="54"/>
                  </a:cubicBezTo>
                  <a:cubicBezTo>
                    <a:pt x="624" y="54"/>
                    <a:pt x="625" y="52"/>
                    <a:pt x="625" y="51"/>
                  </a:cubicBezTo>
                  <a:cubicBezTo>
                    <a:pt x="625" y="49"/>
                    <a:pt x="624" y="47"/>
                    <a:pt x="622" y="47"/>
                  </a:cubicBezTo>
                  <a:moveTo>
                    <a:pt x="670" y="47"/>
                  </a:moveTo>
                  <a:cubicBezTo>
                    <a:pt x="668" y="47"/>
                    <a:pt x="666" y="49"/>
                    <a:pt x="666" y="51"/>
                  </a:cubicBezTo>
                  <a:cubicBezTo>
                    <a:pt x="666" y="52"/>
                    <a:pt x="668" y="54"/>
                    <a:pt x="670" y="54"/>
                  </a:cubicBezTo>
                  <a:cubicBezTo>
                    <a:pt x="672" y="54"/>
                    <a:pt x="673" y="52"/>
                    <a:pt x="673" y="51"/>
                  </a:cubicBezTo>
                  <a:cubicBezTo>
                    <a:pt x="673" y="49"/>
                    <a:pt x="672" y="47"/>
                    <a:pt x="670" y="47"/>
                  </a:cubicBezTo>
                  <a:moveTo>
                    <a:pt x="717" y="47"/>
                  </a:moveTo>
                  <a:cubicBezTo>
                    <a:pt x="716" y="47"/>
                    <a:pt x="714" y="49"/>
                    <a:pt x="714" y="51"/>
                  </a:cubicBezTo>
                  <a:cubicBezTo>
                    <a:pt x="714" y="52"/>
                    <a:pt x="716" y="54"/>
                    <a:pt x="717" y="54"/>
                  </a:cubicBezTo>
                  <a:cubicBezTo>
                    <a:pt x="719" y="54"/>
                    <a:pt x="721" y="52"/>
                    <a:pt x="721" y="51"/>
                  </a:cubicBezTo>
                  <a:cubicBezTo>
                    <a:pt x="721" y="49"/>
                    <a:pt x="719" y="47"/>
                    <a:pt x="717" y="47"/>
                  </a:cubicBezTo>
                  <a:moveTo>
                    <a:pt x="384" y="0"/>
                  </a:moveTo>
                  <a:cubicBezTo>
                    <a:pt x="382" y="0"/>
                    <a:pt x="381" y="1"/>
                    <a:pt x="381" y="3"/>
                  </a:cubicBezTo>
                  <a:cubicBezTo>
                    <a:pt x="381" y="5"/>
                    <a:pt x="382" y="6"/>
                    <a:pt x="384" y="6"/>
                  </a:cubicBezTo>
                  <a:cubicBezTo>
                    <a:pt x="386" y="6"/>
                    <a:pt x="387" y="5"/>
                    <a:pt x="387" y="3"/>
                  </a:cubicBezTo>
                  <a:cubicBezTo>
                    <a:pt x="387" y="1"/>
                    <a:pt x="386" y="0"/>
                    <a:pt x="384" y="0"/>
                  </a:cubicBezTo>
                  <a:moveTo>
                    <a:pt x="432" y="0"/>
                  </a:moveTo>
                  <a:cubicBezTo>
                    <a:pt x="430" y="0"/>
                    <a:pt x="428" y="1"/>
                    <a:pt x="428" y="3"/>
                  </a:cubicBezTo>
                  <a:cubicBezTo>
                    <a:pt x="428" y="5"/>
                    <a:pt x="430" y="6"/>
                    <a:pt x="432" y="6"/>
                  </a:cubicBezTo>
                  <a:cubicBezTo>
                    <a:pt x="433" y="6"/>
                    <a:pt x="435" y="5"/>
                    <a:pt x="435" y="3"/>
                  </a:cubicBezTo>
                  <a:cubicBezTo>
                    <a:pt x="435" y="1"/>
                    <a:pt x="433" y="0"/>
                    <a:pt x="432" y="0"/>
                  </a:cubicBezTo>
                  <a:moveTo>
                    <a:pt x="479" y="0"/>
                  </a:moveTo>
                  <a:cubicBezTo>
                    <a:pt x="477" y="0"/>
                    <a:pt x="476" y="1"/>
                    <a:pt x="476" y="3"/>
                  </a:cubicBezTo>
                  <a:cubicBezTo>
                    <a:pt x="476" y="5"/>
                    <a:pt x="477" y="6"/>
                    <a:pt x="479" y="6"/>
                  </a:cubicBezTo>
                  <a:cubicBezTo>
                    <a:pt x="481" y="6"/>
                    <a:pt x="483" y="5"/>
                    <a:pt x="483" y="3"/>
                  </a:cubicBezTo>
                  <a:cubicBezTo>
                    <a:pt x="483" y="1"/>
                    <a:pt x="481" y="0"/>
                    <a:pt x="479" y="0"/>
                  </a:cubicBezTo>
                  <a:moveTo>
                    <a:pt x="527" y="0"/>
                  </a:moveTo>
                  <a:cubicBezTo>
                    <a:pt x="525" y="0"/>
                    <a:pt x="524" y="1"/>
                    <a:pt x="524" y="3"/>
                  </a:cubicBezTo>
                  <a:cubicBezTo>
                    <a:pt x="524" y="5"/>
                    <a:pt x="525" y="6"/>
                    <a:pt x="527" y="6"/>
                  </a:cubicBezTo>
                  <a:cubicBezTo>
                    <a:pt x="529" y="6"/>
                    <a:pt x="530" y="5"/>
                    <a:pt x="530" y="3"/>
                  </a:cubicBezTo>
                  <a:cubicBezTo>
                    <a:pt x="530" y="1"/>
                    <a:pt x="529" y="0"/>
                    <a:pt x="527" y="0"/>
                  </a:cubicBezTo>
                  <a:moveTo>
                    <a:pt x="575" y="0"/>
                  </a:moveTo>
                  <a:cubicBezTo>
                    <a:pt x="573" y="0"/>
                    <a:pt x="571" y="1"/>
                    <a:pt x="571" y="3"/>
                  </a:cubicBezTo>
                  <a:cubicBezTo>
                    <a:pt x="571" y="5"/>
                    <a:pt x="573" y="6"/>
                    <a:pt x="575" y="6"/>
                  </a:cubicBezTo>
                  <a:cubicBezTo>
                    <a:pt x="576" y="6"/>
                    <a:pt x="578" y="5"/>
                    <a:pt x="578" y="3"/>
                  </a:cubicBezTo>
                  <a:cubicBezTo>
                    <a:pt x="578" y="1"/>
                    <a:pt x="576" y="0"/>
                    <a:pt x="575" y="0"/>
                  </a:cubicBezTo>
                  <a:moveTo>
                    <a:pt x="622" y="0"/>
                  </a:moveTo>
                  <a:cubicBezTo>
                    <a:pt x="620" y="0"/>
                    <a:pt x="619" y="1"/>
                    <a:pt x="619" y="3"/>
                  </a:cubicBezTo>
                  <a:cubicBezTo>
                    <a:pt x="619" y="5"/>
                    <a:pt x="620" y="6"/>
                    <a:pt x="622" y="6"/>
                  </a:cubicBezTo>
                  <a:cubicBezTo>
                    <a:pt x="624" y="6"/>
                    <a:pt x="625" y="5"/>
                    <a:pt x="625" y="3"/>
                  </a:cubicBezTo>
                  <a:cubicBezTo>
                    <a:pt x="625" y="1"/>
                    <a:pt x="624" y="0"/>
                    <a:pt x="622" y="0"/>
                  </a:cubicBezTo>
                  <a:moveTo>
                    <a:pt x="670" y="0"/>
                  </a:moveTo>
                  <a:cubicBezTo>
                    <a:pt x="668" y="0"/>
                    <a:pt x="666" y="1"/>
                    <a:pt x="666" y="3"/>
                  </a:cubicBezTo>
                  <a:cubicBezTo>
                    <a:pt x="666" y="5"/>
                    <a:pt x="668" y="6"/>
                    <a:pt x="670" y="6"/>
                  </a:cubicBezTo>
                  <a:cubicBezTo>
                    <a:pt x="672" y="6"/>
                    <a:pt x="673" y="5"/>
                    <a:pt x="673" y="3"/>
                  </a:cubicBezTo>
                  <a:cubicBezTo>
                    <a:pt x="673" y="1"/>
                    <a:pt x="672" y="0"/>
                    <a:pt x="670" y="0"/>
                  </a:cubicBezTo>
                  <a:moveTo>
                    <a:pt x="717" y="0"/>
                  </a:moveTo>
                  <a:cubicBezTo>
                    <a:pt x="716" y="0"/>
                    <a:pt x="714" y="1"/>
                    <a:pt x="714" y="3"/>
                  </a:cubicBezTo>
                  <a:cubicBezTo>
                    <a:pt x="714" y="5"/>
                    <a:pt x="716" y="6"/>
                    <a:pt x="717" y="6"/>
                  </a:cubicBezTo>
                  <a:cubicBezTo>
                    <a:pt x="719" y="6"/>
                    <a:pt x="721" y="5"/>
                    <a:pt x="721" y="3"/>
                  </a:cubicBezTo>
                  <a:cubicBezTo>
                    <a:pt x="721" y="1"/>
                    <a:pt x="719" y="0"/>
                    <a:pt x="717" y="0"/>
                  </a:cubicBezTo>
                  <a:moveTo>
                    <a:pt x="3" y="1095"/>
                  </a:moveTo>
                  <a:cubicBezTo>
                    <a:pt x="1" y="1095"/>
                    <a:pt x="0" y="1097"/>
                    <a:pt x="0" y="1098"/>
                  </a:cubicBezTo>
                  <a:cubicBezTo>
                    <a:pt x="0" y="1100"/>
                    <a:pt x="1" y="1102"/>
                    <a:pt x="3" y="1102"/>
                  </a:cubicBezTo>
                  <a:cubicBezTo>
                    <a:pt x="5" y="1102"/>
                    <a:pt x="6" y="1100"/>
                    <a:pt x="6" y="1098"/>
                  </a:cubicBezTo>
                  <a:cubicBezTo>
                    <a:pt x="6" y="1097"/>
                    <a:pt x="5" y="1095"/>
                    <a:pt x="3" y="1095"/>
                  </a:cubicBezTo>
                  <a:moveTo>
                    <a:pt x="51" y="1095"/>
                  </a:moveTo>
                  <a:cubicBezTo>
                    <a:pt x="49" y="1095"/>
                    <a:pt x="47" y="1097"/>
                    <a:pt x="47" y="1098"/>
                  </a:cubicBezTo>
                  <a:cubicBezTo>
                    <a:pt x="47" y="1100"/>
                    <a:pt x="49" y="1102"/>
                    <a:pt x="51" y="1102"/>
                  </a:cubicBezTo>
                  <a:cubicBezTo>
                    <a:pt x="52" y="1102"/>
                    <a:pt x="54" y="1100"/>
                    <a:pt x="54" y="1098"/>
                  </a:cubicBezTo>
                  <a:cubicBezTo>
                    <a:pt x="54" y="1097"/>
                    <a:pt x="52" y="1095"/>
                    <a:pt x="51" y="1095"/>
                  </a:cubicBezTo>
                  <a:moveTo>
                    <a:pt x="98" y="1095"/>
                  </a:moveTo>
                  <a:cubicBezTo>
                    <a:pt x="96" y="1095"/>
                    <a:pt x="95" y="1097"/>
                    <a:pt x="95" y="1098"/>
                  </a:cubicBezTo>
                  <a:cubicBezTo>
                    <a:pt x="95" y="1100"/>
                    <a:pt x="96" y="1102"/>
                    <a:pt x="98" y="1102"/>
                  </a:cubicBezTo>
                  <a:cubicBezTo>
                    <a:pt x="100" y="1102"/>
                    <a:pt x="102" y="1100"/>
                    <a:pt x="102" y="1098"/>
                  </a:cubicBezTo>
                  <a:cubicBezTo>
                    <a:pt x="102" y="1097"/>
                    <a:pt x="100" y="1095"/>
                    <a:pt x="98" y="1095"/>
                  </a:cubicBezTo>
                  <a:moveTo>
                    <a:pt x="146" y="1095"/>
                  </a:moveTo>
                  <a:cubicBezTo>
                    <a:pt x="144" y="1095"/>
                    <a:pt x="143" y="1097"/>
                    <a:pt x="143" y="1098"/>
                  </a:cubicBezTo>
                  <a:cubicBezTo>
                    <a:pt x="143" y="1100"/>
                    <a:pt x="144" y="1102"/>
                    <a:pt x="146" y="1102"/>
                  </a:cubicBezTo>
                  <a:cubicBezTo>
                    <a:pt x="148" y="1102"/>
                    <a:pt x="149" y="1100"/>
                    <a:pt x="149" y="1098"/>
                  </a:cubicBezTo>
                  <a:cubicBezTo>
                    <a:pt x="149" y="1097"/>
                    <a:pt x="148" y="1095"/>
                    <a:pt x="146" y="1095"/>
                  </a:cubicBezTo>
                  <a:moveTo>
                    <a:pt x="194" y="1095"/>
                  </a:moveTo>
                  <a:cubicBezTo>
                    <a:pt x="192" y="1095"/>
                    <a:pt x="190" y="1097"/>
                    <a:pt x="190" y="1098"/>
                  </a:cubicBezTo>
                  <a:cubicBezTo>
                    <a:pt x="190" y="1100"/>
                    <a:pt x="192" y="1102"/>
                    <a:pt x="194" y="1102"/>
                  </a:cubicBezTo>
                  <a:cubicBezTo>
                    <a:pt x="195" y="1102"/>
                    <a:pt x="197" y="1100"/>
                    <a:pt x="197" y="1098"/>
                  </a:cubicBezTo>
                  <a:cubicBezTo>
                    <a:pt x="197" y="1097"/>
                    <a:pt x="195" y="1095"/>
                    <a:pt x="194" y="1095"/>
                  </a:cubicBezTo>
                  <a:moveTo>
                    <a:pt x="241" y="1095"/>
                  </a:moveTo>
                  <a:cubicBezTo>
                    <a:pt x="239" y="1095"/>
                    <a:pt x="238" y="1097"/>
                    <a:pt x="238" y="1098"/>
                  </a:cubicBezTo>
                  <a:cubicBezTo>
                    <a:pt x="238" y="1100"/>
                    <a:pt x="239" y="1102"/>
                    <a:pt x="241" y="1102"/>
                  </a:cubicBezTo>
                  <a:cubicBezTo>
                    <a:pt x="243" y="1102"/>
                    <a:pt x="244" y="1100"/>
                    <a:pt x="244" y="1098"/>
                  </a:cubicBezTo>
                  <a:cubicBezTo>
                    <a:pt x="244" y="1097"/>
                    <a:pt x="243" y="1095"/>
                    <a:pt x="241" y="1095"/>
                  </a:cubicBezTo>
                  <a:moveTo>
                    <a:pt x="289" y="1095"/>
                  </a:moveTo>
                  <a:cubicBezTo>
                    <a:pt x="287" y="1095"/>
                    <a:pt x="285" y="1097"/>
                    <a:pt x="285" y="1098"/>
                  </a:cubicBezTo>
                  <a:cubicBezTo>
                    <a:pt x="285" y="1100"/>
                    <a:pt x="287" y="1102"/>
                    <a:pt x="289" y="1102"/>
                  </a:cubicBezTo>
                  <a:cubicBezTo>
                    <a:pt x="291" y="1102"/>
                    <a:pt x="292" y="1100"/>
                    <a:pt x="292" y="1098"/>
                  </a:cubicBezTo>
                  <a:cubicBezTo>
                    <a:pt x="292" y="1097"/>
                    <a:pt x="291" y="1095"/>
                    <a:pt x="289" y="1095"/>
                  </a:cubicBezTo>
                  <a:moveTo>
                    <a:pt x="336" y="1095"/>
                  </a:moveTo>
                  <a:cubicBezTo>
                    <a:pt x="335" y="1095"/>
                    <a:pt x="333" y="1097"/>
                    <a:pt x="333" y="1098"/>
                  </a:cubicBezTo>
                  <a:cubicBezTo>
                    <a:pt x="333" y="1100"/>
                    <a:pt x="335" y="1102"/>
                    <a:pt x="336" y="1102"/>
                  </a:cubicBezTo>
                  <a:cubicBezTo>
                    <a:pt x="338" y="1102"/>
                    <a:pt x="340" y="1100"/>
                    <a:pt x="340" y="1098"/>
                  </a:cubicBezTo>
                  <a:cubicBezTo>
                    <a:pt x="340" y="1097"/>
                    <a:pt x="338" y="1095"/>
                    <a:pt x="336" y="1095"/>
                  </a:cubicBezTo>
                  <a:moveTo>
                    <a:pt x="765" y="1095"/>
                  </a:moveTo>
                  <a:cubicBezTo>
                    <a:pt x="763" y="1095"/>
                    <a:pt x="762" y="1097"/>
                    <a:pt x="762" y="1098"/>
                  </a:cubicBezTo>
                  <a:cubicBezTo>
                    <a:pt x="762" y="1100"/>
                    <a:pt x="763" y="1102"/>
                    <a:pt x="765" y="1102"/>
                  </a:cubicBezTo>
                  <a:cubicBezTo>
                    <a:pt x="767" y="1102"/>
                    <a:pt x="768" y="1100"/>
                    <a:pt x="768" y="1098"/>
                  </a:cubicBezTo>
                  <a:cubicBezTo>
                    <a:pt x="768" y="1097"/>
                    <a:pt x="767" y="1095"/>
                    <a:pt x="765" y="1095"/>
                  </a:cubicBezTo>
                  <a:moveTo>
                    <a:pt x="813" y="1095"/>
                  </a:moveTo>
                  <a:cubicBezTo>
                    <a:pt x="811" y="1095"/>
                    <a:pt x="809" y="1097"/>
                    <a:pt x="809" y="1098"/>
                  </a:cubicBezTo>
                  <a:cubicBezTo>
                    <a:pt x="809" y="1100"/>
                    <a:pt x="811" y="1102"/>
                    <a:pt x="813" y="1102"/>
                  </a:cubicBezTo>
                  <a:cubicBezTo>
                    <a:pt x="814" y="1102"/>
                    <a:pt x="816" y="1100"/>
                    <a:pt x="816" y="1098"/>
                  </a:cubicBezTo>
                  <a:cubicBezTo>
                    <a:pt x="816" y="1097"/>
                    <a:pt x="814" y="1095"/>
                    <a:pt x="813" y="1095"/>
                  </a:cubicBezTo>
                  <a:moveTo>
                    <a:pt x="860" y="1095"/>
                  </a:moveTo>
                  <a:cubicBezTo>
                    <a:pt x="858" y="1095"/>
                    <a:pt x="857" y="1097"/>
                    <a:pt x="857" y="1098"/>
                  </a:cubicBezTo>
                  <a:cubicBezTo>
                    <a:pt x="857" y="1100"/>
                    <a:pt x="858" y="1102"/>
                    <a:pt x="860" y="1102"/>
                  </a:cubicBezTo>
                  <a:cubicBezTo>
                    <a:pt x="862" y="1102"/>
                    <a:pt x="864" y="1100"/>
                    <a:pt x="864" y="1098"/>
                  </a:cubicBezTo>
                  <a:cubicBezTo>
                    <a:pt x="864" y="1097"/>
                    <a:pt x="862" y="1095"/>
                    <a:pt x="860" y="1095"/>
                  </a:cubicBezTo>
                  <a:moveTo>
                    <a:pt x="908" y="1095"/>
                  </a:moveTo>
                  <a:cubicBezTo>
                    <a:pt x="906" y="1095"/>
                    <a:pt x="905" y="1097"/>
                    <a:pt x="905" y="1098"/>
                  </a:cubicBezTo>
                  <a:cubicBezTo>
                    <a:pt x="905" y="1100"/>
                    <a:pt x="906" y="1102"/>
                    <a:pt x="908" y="1102"/>
                  </a:cubicBezTo>
                  <a:cubicBezTo>
                    <a:pt x="910" y="1102"/>
                    <a:pt x="911" y="1100"/>
                    <a:pt x="911" y="1098"/>
                  </a:cubicBezTo>
                  <a:cubicBezTo>
                    <a:pt x="911" y="1097"/>
                    <a:pt x="910" y="1095"/>
                    <a:pt x="908" y="1095"/>
                  </a:cubicBezTo>
                  <a:moveTo>
                    <a:pt x="955" y="1095"/>
                  </a:moveTo>
                  <a:cubicBezTo>
                    <a:pt x="954" y="1095"/>
                    <a:pt x="952" y="1097"/>
                    <a:pt x="952" y="1098"/>
                  </a:cubicBezTo>
                  <a:cubicBezTo>
                    <a:pt x="952" y="1100"/>
                    <a:pt x="954" y="1102"/>
                    <a:pt x="955" y="1102"/>
                  </a:cubicBezTo>
                  <a:cubicBezTo>
                    <a:pt x="957" y="1102"/>
                    <a:pt x="959" y="1100"/>
                    <a:pt x="959" y="1098"/>
                  </a:cubicBezTo>
                  <a:cubicBezTo>
                    <a:pt x="959" y="1097"/>
                    <a:pt x="957" y="1095"/>
                    <a:pt x="955" y="1095"/>
                  </a:cubicBezTo>
                  <a:moveTo>
                    <a:pt x="1003" y="1095"/>
                  </a:moveTo>
                  <a:cubicBezTo>
                    <a:pt x="1001" y="1095"/>
                    <a:pt x="1000" y="1097"/>
                    <a:pt x="1000" y="1098"/>
                  </a:cubicBezTo>
                  <a:cubicBezTo>
                    <a:pt x="1000" y="1100"/>
                    <a:pt x="1001" y="1102"/>
                    <a:pt x="1003" y="1102"/>
                  </a:cubicBezTo>
                  <a:cubicBezTo>
                    <a:pt x="1005" y="1102"/>
                    <a:pt x="1006" y="1100"/>
                    <a:pt x="1006" y="1098"/>
                  </a:cubicBezTo>
                  <a:cubicBezTo>
                    <a:pt x="1006" y="1097"/>
                    <a:pt x="1005" y="1095"/>
                    <a:pt x="1003" y="1095"/>
                  </a:cubicBezTo>
                  <a:moveTo>
                    <a:pt x="1051" y="1095"/>
                  </a:moveTo>
                  <a:cubicBezTo>
                    <a:pt x="1049" y="1095"/>
                    <a:pt x="1047" y="1097"/>
                    <a:pt x="1047" y="1098"/>
                  </a:cubicBezTo>
                  <a:cubicBezTo>
                    <a:pt x="1047" y="1100"/>
                    <a:pt x="1049" y="1102"/>
                    <a:pt x="1051" y="1102"/>
                  </a:cubicBezTo>
                  <a:cubicBezTo>
                    <a:pt x="1053" y="1102"/>
                    <a:pt x="1054" y="1100"/>
                    <a:pt x="1054" y="1098"/>
                  </a:cubicBezTo>
                  <a:cubicBezTo>
                    <a:pt x="1054" y="1097"/>
                    <a:pt x="1053" y="1095"/>
                    <a:pt x="1051" y="1095"/>
                  </a:cubicBezTo>
                  <a:moveTo>
                    <a:pt x="1098" y="1095"/>
                  </a:moveTo>
                  <a:cubicBezTo>
                    <a:pt x="1097" y="1095"/>
                    <a:pt x="1095" y="1097"/>
                    <a:pt x="1095" y="1098"/>
                  </a:cubicBezTo>
                  <a:cubicBezTo>
                    <a:pt x="1095" y="1100"/>
                    <a:pt x="1097" y="1102"/>
                    <a:pt x="1098" y="1102"/>
                  </a:cubicBezTo>
                  <a:cubicBezTo>
                    <a:pt x="1100" y="1102"/>
                    <a:pt x="1102" y="1100"/>
                    <a:pt x="1102" y="1098"/>
                  </a:cubicBezTo>
                  <a:cubicBezTo>
                    <a:pt x="1102" y="1097"/>
                    <a:pt x="1100" y="1095"/>
                    <a:pt x="1098" y="1095"/>
                  </a:cubicBezTo>
                  <a:moveTo>
                    <a:pt x="3" y="1047"/>
                  </a:moveTo>
                  <a:cubicBezTo>
                    <a:pt x="1" y="1047"/>
                    <a:pt x="0" y="1049"/>
                    <a:pt x="0" y="1051"/>
                  </a:cubicBezTo>
                  <a:cubicBezTo>
                    <a:pt x="0" y="1053"/>
                    <a:pt x="1" y="1054"/>
                    <a:pt x="3" y="1054"/>
                  </a:cubicBezTo>
                  <a:cubicBezTo>
                    <a:pt x="5" y="1054"/>
                    <a:pt x="6" y="1053"/>
                    <a:pt x="6" y="1051"/>
                  </a:cubicBezTo>
                  <a:cubicBezTo>
                    <a:pt x="6" y="1049"/>
                    <a:pt x="5" y="1047"/>
                    <a:pt x="3" y="1047"/>
                  </a:cubicBezTo>
                  <a:moveTo>
                    <a:pt x="51" y="1047"/>
                  </a:moveTo>
                  <a:cubicBezTo>
                    <a:pt x="49" y="1047"/>
                    <a:pt x="47" y="1049"/>
                    <a:pt x="47" y="1051"/>
                  </a:cubicBezTo>
                  <a:cubicBezTo>
                    <a:pt x="47" y="1053"/>
                    <a:pt x="49" y="1054"/>
                    <a:pt x="51" y="1054"/>
                  </a:cubicBezTo>
                  <a:cubicBezTo>
                    <a:pt x="52" y="1054"/>
                    <a:pt x="54" y="1053"/>
                    <a:pt x="54" y="1051"/>
                  </a:cubicBezTo>
                  <a:cubicBezTo>
                    <a:pt x="54" y="1049"/>
                    <a:pt x="52" y="1047"/>
                    <a:pt x="51" y="1047"/>
                  </a:cubicBezTo>
                  <a:moveTo>
                    <a:pt x="98" y="1047"/>
                  </a:moveTo>
                  <a:cubicBezTo>
                    <a:pt x="96" y="1047"/>
                    <a:pt x="95" y="1049"/>
                    <a:pt x="95" y="1051"/>
                  </a:cubicBezTo>
                  <a:cubicBezTo>
                    <a:pt x="95" y="1053"/>
                    <a:pt x="96" y="1054"/>
                    <a:pt x="98" y="1054"/>
                  </a:cubicBezTo>
                  <a:cubicBezTo>
                    <a:pt x="100" y="1054"/>
                    <a:pt x="102" y="1053"/>
                    <a:pt x="102" y="1051"/>
                  </a:cubicBezTo>
                  <a:cubicBezTo>
                    <a:pt x="102" y="1049"/>
                    <a:pt x="100" y="1047"/>
                    <a:pt x="98" y="1047"/>
                  </a:cubicBezTo>
                  <a:moveTo>
                    <a:pt x="146" y="1047"/>
                  </a:moveTo>
                  <a:cubicBezTo>
                    <a:pt x="144" y="1047"/>
                    <a:pt x="143" y="1049"/>
                    <a:pt x="143" y="1051"/>
                  </a:cubicBezTo>
                  <a:cubicBezTo>
                    <a:pt x="143" y="1053"/>
                    <a:pt x="144" y="1054"/>
                    <a:pt x="146" y="1054"/>
                  </a:cubicBezTo>
                  <a:cubicBezTo>
                    <a:pt x="148" y="1054"/>
                    <a:pt x="149" y="1053"/>
                    <a:pt x="149" y="1051"/>
                  </a:cubicBezTo>
                  <a:cubicBezTo>
                    <a:pt x="149" y="1049"/>
                    <a:pt x="148" y="1047"/>
                    <a:pt x="146" y="1047"/>
                  </a:cubicBezTo>
                  <a:moveTo>
                    <a:pt x="194" y="1047"/>
                  </a:moveTo>
                  <a:cubicBezTo>
                    <a:pt x="192" y="1047"/>
                    <a:pt x="190" y="1049"/>
                    <a:pt x="190" y="1051"/>
                  </a:cubicBezTo>
                  <a:cubicBezTo>
                    <a:pt x="190" y="1053"/>
                    <a:pt x="192" y="1054"/>
                    <a:pt x="194" y="1054"/>
                  </a:cubicBezTo>
                  <a:cubicBezTo>
                    <a:pt x="195" y="1054"/>
                    <a:pt x="197" y="1053"/>
                    <a:pt x="197" y="1051"/>
                  </a:cubicBezTo>
                  <a:cubicBezTo>
                    <a:pt x="197" y="1049"/>
                    <a:pt x="195" y="1047"/>
                    <a:pt x="194" y="1047"/>
                  </a:cubicBezTo>
                  <a:moveTo>
                    <a:pt x="241" y="1047"/>
                  </a:moveTo>
                  <a:cubicBezTo>
                    <a:pt x="239" y="1047"/>
                    <a:pt x="238" y="1049"/>
                    <a:pt x="238" y="1051"/>
                  </a:cubicBezTo>
                  <a:cubicBezTo>
                    <a:pt x="238" y="1053"/>
                    <a:pt x="239" y="1054"/>
                    <a:pt x="241" y="1054"/>
                  </a:cubicBezTo>
                  <a:cubicBezTo>
                    <a:pt x="243" y="1054"/>
                    <a:pt x="244" y="1053"/>
                    <a:pt x="244" y="1051"/>
                  </a:cubicBezTo>
                  <a:cubicBezTo>
                    <a:pt x="244" y="1049"/>
                    <a:pt x="243" y="1047"/>
                    <a:pt x="241" y="1047"/>
                  </a:cubicBezTo>
                  <a:moveTo>
                    <a:pt x="289" y="1047"/>
                  </a:moveTo>
                  <a:cubicBezTo>
                    <a:pt x="287" y="1047"/>
                    <a:pt x="285" y="1049"/>
                    <a:pt x="285" y="1051"/>
                  </a:cubicBezTo>
                  <a:cubicBezTo>
                    <a:pt x="285" y="1053"/>
                    <a:pt x="287" y="1054"/>
                    <a:pt x="289" y="1054"/>
                  </a:cubicBezTo>
                  <a:cubicBezTo>
                    <a:pt x="291" y="1054"/>
                    <a:pt x="292" y="1053"/>
                    <a:pt x="292" y="1051"/>
                  </a:cubicBezTo>
                  <a:cubicBezTo>
                    <a:pt x="292" y="1049"/>
                    <a:pt x="291" y="1047"/>
                    <a:pt x="289" y="1047"/>
                  </a:cubicBezTo>
                  <a:moveTo>
                    <a:pt x="336" y="1047"/>
                  </a:moveTo>
                  <a:cubicBezTo>
                    <a:pt x="335" y="1047"/>
                    <a:pt x="333" y="1049"/>
                    <a:pt x="333" y="1051"/>
                  </a:cubicBezTo>
                  <a:cubicBezTo>
                    <a:pt x="333" y="1053"/>
                    <a:pt x="335" y="1054"/>
                    <a:pt x="336" y="1054"/>
                  </a:cubicBezTo>
                  <a:cubicBezTo>
                    <a:pt x="338" y="1054"/>
                    <a:pt x="340" y="1053"/>
                    <a:pt x="340" y="1051"/>
                  </a:cubicBezTo>
                  <a:cubicBezTo>
                    <a:pt x="340" y="1049"/>
                    <a:pt x="338" y="1047"/>
                    <a:pt x="336" y="1047"/>
                  </a:cubicBezTo>
                  <a:moveTo>
                    <a:pt x="765" y="1047"/>
                  </a:moveTo>
                  <a:cubicBezTo>
                    <a:pt x="763" y="1047"/>
                    <a:pt x="762" y="1049"/>
                    <a:pt x="762" y="1051"/>
                  </a:cubicBezTo>
                  <a:cubicBezTo>
                    <a:pt x="762" y="1053"/>
                    <a:pt x="763" y="1054"/>
                    <a:pt x="765" y="1054"/>
                  </a:cubicBezTo>
                  <a:cubicBezTo>
                    <a:pt x="767" y="1054"/>
                    <a:pt x="768" y="1053"/>
                    <a:pt x="768" y="1051"/>
                  </a:cubicBezTo>
                  <a:cubicBezTo>
                    <a:pt x="768" y="1049"/>
                    <a:pt x="767" y="1047"/>
                    <a:pt x="765" y="1047"/>
                  </a:cubicBezTo>
                  <a:moveTo>
                    <a:pt x="813" y="1047"/>
                  </a:moveTo>
                  <a:cubicBezTo>
                    <a:pt x="811" y="1047"/>
                    <a:pt x="809" y="1049"/>
                    <a:pt x="809" y="1051"/>
                  </a:cubicBezTo>
                  <a:cubicBezTo>
                    <a:pt x="809" y="1053"/>
                    <a:pt x="811" y="1054"/>
                    <a:pt x="813" y="1054"/>
                  </a:cubicBezTo>
                  <a:cubicBezTo>
                    <a:pt x="814" y="1054"/>
                    <a:pt x="816" y="1053"/>
                    <a:pt x="816" y="1051"/>
                  </a:cubicBezTo>
                  <a:cubicBezTo>
                    <a:pt x="816" y="1049"/>
                    <a:pt x="814" y="1047"/>
                    <a:pt x="813" y="1047"/>
                  </a:cubicBezTo>
                  <a:moveTo>
                    <a:pt x="860" y="1047"/>
                  </a:moveTo>
                  <a:cubicBezTo>
                    <a:pt x="858" y="1047"/>
                    <a:pt x="857" y="1049"/>
                    <a:pt x="857" y="1051"/>
                  </a:cubicBezTo>
                  <a:cubicBezTo>
                    <a:pt x="857" y="1053"/>
                    <a:pt x="858" y="1054"/>
                    <a:pt x="860" y="1054"/>
                  </a:cubicBezTo>
                  <a:cubicBezTo>
                    <a:pt x="862" y="1054"/>
                    <a:pt x="864" y="1053"/>
                    <a:pt x="864" y="1051"/>
                  </a:cubicBezTo>
                  <a:cubicBezTo>
                    <a:pt x="864" y="1049"/>
                    <a:pt x="862" y="1047"/>
                    <a:pt x="860" y="1047"/>
                  </a:cubicBezTo>
                  <a:moveTo>
                    <a:pt x="908" y="1047"/>
                  </a:moveTo>
                  <a:cubicBezTo>
                    <a:pt x="906" y="1047"/>
                    <a:pt x="905" y="1049"/>
                    <a:pt x="905" y="1051"/>
                  </a:cubicBezTo>
                  <a:cubicBezTo>
                    <a:pt x="905" y="1053"/>
                    <a:pt x="906" y="1054"/>
                    <a:pt x="908" y="1054"/>
                  </a:cubicBezTo>
                  <a:cubicBezTo>
                    <a:pt x="910" y="1054"/>
                    <a:pt x="911" y="1053"/>
                    <a:pt x="911" y="1051"/>
                  </a:cubicBezTo>
                  <a:cubicBezTo>
                    <a:pt x="911" y="1049"/>
                    <a:pt x="910" y="1047"/>
                    <a:pt x="908" y="1047"/>
                  </a:cubicBezTo>
                  <a:moveTo>
                    <a:pt x="955" y="1047"/>
                  </a:moveTo>
                  <a:cubicBezTo>
                    <a:pt x="954" y="1047"/>
                    <a:pt x="952" y="1049"/>
                    <a:pt x="952" y="1051"/>
                  </a:cubicBezTo>
                  <a:cubicBezTo>
                    <a:pt x="952" y="1053"/>
                    <a:pt x="954" y="1054"/>
                    <a:pt x="955" y="1054"/>
                  </a:cubicBezTo>
                  <a:cubicBezTo>
                    <a:pt x="957" y="1054"/>
                    <a:pt x="959" y="1053"/>
                    <a:pt x="959" y="1051"/>
                  </a:cubicBezTo>
                  <a:cubicBezTo>
                    <a:pt x="959" y="1049"/>
                    <a:pt x="957" y="1047"/>
                    <a:pt x="955" y="1047"/>
                  </a:cubicBezTo>
                  <a:moveTo>
                    <a:pt x="1003" y="1047"/>
                  </a:moveTo>
                  <a:cubicBezTo>
                    <a:pt x="1001" y="1047"/>
                    <a:pt x="1000" y="1049"/>
                    <a:pt x="1000" y="1051"/>
                  </a:cubicBezTo>
                  <a:cubicBezTo>
                    <a:pt x="1000" y="1053"/>
                    <a:pt x="1001" y="1054"/>
                    <a:pt x="1003" y="1054"/>
                  </a:cubicBezTo>
                  <a:cubicBezTo>
                    <a:pt x="1005" y="1054"/>
                    <a:pt x="1006" y="1053"/>
                    <a:pt x="1006" y="1051"/>
                  </a:cubicBezTo>
                  <a:cubicBezTo>
                    <a:pt x="1006" y="1049"/>
                    <a:pt x="1005" y="1047"/>
                    <a:pt x="1003" y="1047"/>
                  </a:cubicBezTo>
                  <a:moveTo>
                    <a:pt x="1051" y="1047"/>
                  </a:moveTo>
                  <a:cubicBezTo>
                    <a:pt x="1049" y="1047"/>
                    <a:pt x="1047" y="1049"/>
                    <a:pt x="1047" y="1051"/>
                  </a:cubicBezTo>
                  <a:cubicBezTo>
                    <a:pt x="1047" y="1053"/>
                    <a:pt x="1049" y="1054"/>
                    <a:pt x="1051" y="1054"/>
                  </a:cubicBezTo>
                  <a:cubicBezTo>
                    <a:pt x="1053" y="1054"/>
                    <a:pt x="1054" y="1053"/>
                    <a:pt x="1054" y="1051"/>
                  </a:cubicBezTo>
                  <a:cubicBezTo>
                    <a:pt x="1054" y="1049"/>
                    <a:pt x="1053" y="1047"/>
                    <a:pt x="1051" y="1047"/>
                  </a:cubicBezTo>
                  <a:moveTo>
                    <a:pt x="1098" y="1047"/>
                  </a:moveTo>
                  <a:cubicBezTo>
                    <a:pt x="1097" y="1047"/>
                    <a:pt x="1095" y="1049"/>
                    <a:pt x="1095" y="1051"/>
                  </a:cubicBezTo>
                  <a:cubicBezTo>
                    <a:pt x="1095" y="1053"/>
                    <a:pt x="1097" y="1054"/>
                    <a:pt x="1098" y="1054"/>
                  </a:cubicBezTo>
                  <a:cubicBezTo>
                    <a:pt x="1100" y="1054"/>
                    <a:pt x="1102" y="1053"/>
                    <a:pt x="1102" y="1051"/>
                  </a:cubicBezTo>
                  <a:cubicBezTo>
                    <a:pt x="1102" y="1049"/>
                    <a:pt x="1100" y="1047"/>
                    <a:pt x="1098" y="1047"/>
                  </a:cubicBezTo>
                  <a:moveTo>
                    <a:pt x="3" y="1000"/>
                  </a:moveTo>
                  <a:cubicBezTo>
                    <a:pt x="1" y="1000"/>
                    <a:pt x="0" y="1001"/>
                    <a:pt x="0" y="1003"/>
                  </a:cubicBezTo>
                  <a:cubicBezTo>
                    <a:pt x="0" y="1005"/>
                    <a:pt x="1" y="1006"/>
                    <a:pt x="3" y="1006"/>
                  </a:cubicBezTo>
                  <a:cubicBezTo>
                    <a:pt x="5" y="1006"/>
                    <a:pt x="6" y="1005"/>
                    <a:pt x="6" y="1003"/>
                  </a:cubicBezTo>
                  <a:cubicBezTo>
                    <a:pt x="6" y="1001"/>
                    <a:pt x="5" y="1000"/>
                    <a:pt x="3" y="1000"/>
                  </a:cubicBezTo>
                  <a:moveTo>
                    <a:pt x="51" y="1000"/>
                  </a:moveTo>
                  <a:cubicBezTo>
                    <a:pt x="49" y="1000"/>
                    <a:pt x="47" y="1001"/>
                    <a:pt x="47" y="1003"/>
                  </a:cubicBezTo>
                  <a:cubicBezTo>
                    <a:pt x="47" y="1005"/>
                    <a:pt x="49" y="1006"/>
                    <a:pt x="51" y="1006"/>
                  </a:cubicBezTo>
                  <a:cubicBezTo>
                    <a:pt x="52" y="1006"/>
                    <a:pt x="54" y="1005"/>
                    <a:pt x="54" y="1003"/>
                  </a:cubicBezTo>
                  <a:cubicBezTo>
                    <a:pt x="54" y="1001"/>
                    <a:pt x="52" y="1000"/>
                    <a:pt x="51" y="1000"/>
                  </a:cubicBezTo>
                  <a:moveTo>
                    <a:pt x="98" y="1000"/>
                  </a:moveTo>
                  <a:cubicBezTo>
                    <a:pt x="96" y="1000"/>
                    <a:pt x="95" y="1001"/>
                    <a:pt x="95" y="1003"/>
                  </a:cubicBezTo>
                  <a:cubicBezTo>
                    <a:pt x="95" y="1005"/>
                    <a:pt x="96" y="1006"/>
                    <a:pt x="98" y="1006"/>
                  </a:cubicBezTo>
                  <a:cubicBezTo>
                    <a:pt x="100" y="1006"/>
                    <a:pt x="102" y="1005"/>
                    <a:pt x="102" y="1003"/>
                  </a:cubicBezTo>
                  <a:cubicBezTo>
                    <a:pt x="102" y="1001"/>
                    <a:pt x="100" y="1000"/>
                    <a:pt x="98" y="1000"/>
                  </a:cubicBezTo>
                  <a:moveTo>
                    <a:pt x="146" y="1000"/>
                  </a:moveTo>
                  <a:cubicBezTo>
                    <a:pt x="144" y="1000"/>
                    <a:pt x="143" y="1001"/>
                    <a:pt x="143" y="1003"/>
                  </a:cubicBezTo>
                  <a:cubicBezTo>
                    <a:pt x="143" y="1005"/>
                    <a:pt x="144" y="1006"/>
                    <a:pt x="146" y="1006"/>
                  </a:cubicBezTo>
                  <a:cubicBezTo>
                    <a:pt x="148" y="1006"/>
                    <a:pt x="149" y="1005"/>
                    <a:pt x="149" y="1003"/>
                  </a:cubicBezTo>
                  <a:cubicBezTo>
                    <a:pt x="149" y="1001"/>
                    <a:pt x="148" y="1000"/>
                    <a:pt x="146" y="1000"/>
                  </a:cubicBezTo>
                  <a:moveTo>
                    <a:pt x="194" y="1000"/>
                  </a:moveTo>
                  <a:cubicBezTo>
                    <a:pt x="192" y="1000"/>
                    <a:pt x="190" y="1001"/>
                    <a:pt x="190" y="1003"/>
                  </a:cubicBezTo>
                  <a:cubicBezTo>
                    <a:pt x="190" y="1005"/>
                    <a:pt x="192" y="1006"/>
                    <a:pt x="194" y="1006"/>
                  </a:cubicBezTo>
                  <a:cubicBezTo>
                    <a:pt x="195" y="1006"/>
                    <a:pt x="197" y="1005"/>
                    <a:pt x="197" y="1003"/>
                  </a:cubicBezTo>
                  <a:cubicBezTo>
                    <a:pt x="197" y="1001"/>
                    <a:pt x="195" y="1000"/>
                    <a:pt x="194" y="1000"/>
                  </a:cubicBezTo>
                  <a:moveTo>
                    <a:pt x="241" y="1000"/>
                  </a:moveTo>
                  <a:cubicBezTo>
                    <a:pt x="239" y="1000"/>
                    <a:pt x="238" y="1001"/>
                    <a:pt x="238" y="1003"/>
                  </a:cubicBezTo>
                  <a:cubicBezTo>
                    <a:pt x="238" y="1005"/>
                    <a:pt x="239" y="1006"/>
                    <a:pt x="241" y="1006"/>
                  </a:cubicBezTo>
                  <a:cubicBezTo>
                    <a:pt x="243" y="1006"/>
                    <a:pt x="244" y="1005"/>
                    <a:pt x="244" y="1003"/>
                  </a:cubicBezTo>
                  <a:cubicBezTo>
                    <a:pt x="244" y="1001"/>
                    <a:pt x="243" y="1000"/>
                    <a:pt x="241" y="1000"/>
                  </a:cubicBezTo>
                  <a:moveTo>
                    <a:pt x="289" y="1000"/>
                  </a:moveTo>
                  <a:cubicBezTo>
                    <a:pt x="287" y="1000"/>
                    <a:pt x="285" y="1001"/>
                    <a:pt x="285" y="1003"/>
                  </a:cubicBezTo>
                  <a:cubicBezTo>
                    <a:pt x="285" y="1005"/>
                    <a:pt x="287" y="1006"/>
                    <a:pt x="289" y="1006"/>
                  </a:cubicBezTo>
                  <a:cubicBezTo>
                    <a:pt x="291" y="1006"/>
                    <a:pt x="292" y="1005"/>
                    <a:pt x="292" y="1003"/>
                  </a:cubicBezTo>
                  <a:cubicBezTo>
                    <a:pt x="292" y="1001"/>
                    <a:pt x="291" y="1000"/>
                    <a:pt x="289" y="1000"/>
                  </a:cubicBezTo>
                  <a:moveTo>
                    <a:pt x="336" y="1000"/>
                  </a:moveTo>
                  <a:cubicBezTo>
                    <a:pt x="335" y="1000"/>
                    <a:pt x="333" y="1001"/>
                    <a:pt x="333" y="1003"/>
                  </a:cubicBezTo>
                  <a:cubicBezTo>
                    <a:pt x="333" y="1005"/>
                    <a:pt x="335" y="1006"/>
                    <a:pt x="336" y="1006"/>
                  </a:cubicBezTo>
                  <a:cubicBezTo>
                    <a:pt x="338" y="1006"/>
                    <a:pt x="340" y="1005"/>
                    <a:pt x="340" y="1003"/>
                  </a:cubicBezTo>
                  <a:cubicBezTo>
                    <a:pt x="340" y="1001"/>
                    <a:pt x="338" y="1000"/>
                    <a:pt x="336" y="1000"/>
                  </a:cubicBezTo>
                  <a:moveTo>
                    <a:pt x="765" y="1000"/>
                  </a:moveTo>
                  <a:cubicBezTo>
                    <a:pt x="763" y="1000"/>
                    <a:pt x="762" y="1001"/>
                    <a:pt x="762" y="1003"/>
                  </a:cubicBezTo>
                  <a:cubicBezTo>
                    <a:pt x="762" y="1005"/>
                    <a:pt x="763" y="1006"/>
                    <a:pt x="765" y="1006"/>
                  </a:cubicBezTo>
                  <a:cubicBezTo>
                    <a:pt x="767" y="1006"/>
                    <a:pt x="768" y="1005"/>
                    <a:pt x="768" y="1003"/>
                  </a:cubicBezTo>
                  <a:cubicBezTo>
                    <a:pt x="768" y="1001"/>
                    <a:pt x="767" y="1000"/>
                    <a:pt x="765" y="1000"/>
                  </a:cubicBezTo>
                  <a:moveTo>
                    <a:pt x="813" y="1000"/>
                  </a:moveTo>
                  <a:cubicBezTo>
                    <a:pt x="811" y="1000"/>
                    <a:pt x="809" y="1001"/>
                    <a:pt x="809" y="1003"/>
                  </a:cubicBezTo>
                  <a:cubicBezTo>
                    <a:pt x="809" y="1005"/>
                    <a:pt x="811" y="1006"/>
                    <a:pt x="813" y="1006"/>
                  </a:cubicBezTo>
                  <a:cubicBezTo>
                    <a:pt x="814" y="1006"/>
                    <a:pt x="816" y="1005"/>
                    <a:pt x="816" y="1003"/>
                  </a:cubicBezTo>
                  <a:cubicBezTo>
                    <a:pt x="816" y="1001"/>
                    <a:pt x="814" y="1000"/>
                    <a:pt x="813" y="1000"/>
                  </a:cubicBezTo>
                  <a:moveTo>
                    <a:pt x="860" y="1000"/>
                  </a:moveTo>
                  <a:cubicBezTo>
                    <a:pt x="858" y="1000"/>
                    <a:pt x="857" y="1001"/>
                    <a:pt x="857" y="1003"/>
                  </a:cubicBezTo>
                  <a:cubicBezTo>
                    <a:pt x="857" y="1005"/>
                    <a:pt x="858" y="1006"/>
                    <a:pt x="860" y="1006"/>
                  </a:cubicBezTo>
                  <a:cubicBezTo>
                    <a:pt x="862" y="1006"/>
                    <a:pt x="864" y="1005"/>
                    <a:pt x="864" y="1003"/>
                  </a:cubicBezTo>
                  <a:cubicBezTo>
                    <a:pt x="864" y="1001"/>
                    <a:pt x="862" y="1000"/>
                    <a:pt x="860" y="1000"/>
                  </a:cubicBezTo>
                  <a:moveTo>
                    <a:pt x="908" y="1000"/>
                  </a:moveTo>
                  <a:cubicBezTo>
                    <a:pt x="906" y="1000"/>
                    <a:pt x="905" y="1001"/>
                    <a:pt x="905" y="1003"/>
                  </a:cubicBezTo>
                  <a:cubicBezTo>
                    <a:pt x="905" y="1005"/>
                    <a:pt x="906" y="1006"/>
                    <a:pt x="908" y="1006"/>
                  </a:cubicBezTo>
                  <a:cubicBezTo>
                    <a:pt x="910" y="1006"/>
                    <a:pt x="911" y="1005"/>
                    <a:pt x="911" y="1003"/>
                  </a:cubicBezTo>
                  <a:cubicBezTo>
                    <a:pt x="911" y="1001"/>
                    <a:pt x="910" y="1000"/>
                    <a:pt x="908" y="1000"/>
                  </a:cubicBezTo>
                  <a:moveTo>
                    <a:pt x="955" y="1000"/>
                  </a:moveTo>
                  <a:cubicBezTo>
                    <a:pt x="954" y="1000"/>
                    <a:pt x="952" y="1001"/>
                    <a:pt x="952" y="1003"/>
                  </a:cubicBezTo>
                  <a:cubicBezTo>
                    <a:pt x="952" y="1005"/>
                    <a:pt x="954" y="1006"/>
                    <a:pt x="955" y="1006"/>
                  </a:cubicBezTo>
                  <a:cubicBezTo>
                    <a:pt x="957" y="1006"/>
                    <a:pt x="959" y="1005"/>
                    <a:pt x="959" y="1003"/>
                  </a:cubicBezTo>
                  <a:cubicBezTo>
                    <a:pt x="959" y="1001"/>
                    <a:pt x="957" y="1000"/>
                    <a:pt x="955" y="1000"/>
                  </a:cubicBezTo>
                  <a:moveTo>
                    <a:pt x="1003" y="1000"/>
                  </a:moveTo>
                  <a:cubicBezTo>
                    <a:pt x="1001" y="1000"/>
                    <a:pt x="1000" y="1001"/>
                    <a:pt x="1000" y="1003"/>
                  </a:cubicBezTo>
                  <a:cubicBezTo>
                    <a:pt x="1000" y="1005"/>
                    <a:pt x="1001" y="1006"/>
                    <a:pt x="1003" y="1006"/>
                  </a:cubicBezTo>
                  <a:cubicBezTo>
                    <a:pt x="1005" y="1006"/>
                    <a:pt x="1006" y="1005"/>
                    <a:pt x="1006" y="1003"/>
                  </a:cubicBezTo>
                  <a:cubicBezTo>
                    <a:pt x="1006" y="1001"/>
                    <a:pt x="1005" y="1000"/>
                    <a:pt x="1003" y="1000"/>
                  </a:cubicBezTo>
                  <a:moveTo>
                    <a:pt x="1051" y="1000"/>
                  </a:moveTo>
                  <a:cubicBezTo>
                    <a:pt x="1049" y="1000"/>
                    <a:pt x="1047" y="1001"/>
                    <a:pt x="1047" y="1003"/>
                  </a:cubicBezTo>
                  <a:cubicBezTo>
                    <a:pt x="1047" y="1005"/>
                    <a:pt x="1049" y="1006"/>
                    <a:pt x="1051" y="1006"/>
                  </a:cubicBezTo>
                  <a:cubicBezTo>
                    <a:pt x="1053" y="1006"/>
                    <a:pt x="1054" y="1005"/>
                    <a:pt x="1054" y="1003"/>
                  </a:cubicBezTo>
                  <a:cubicBezTo>
                    <a:pt x="1054" y="1001"/>
                    <a:pt x="1053" y="1000"/>
                    <a:pt x="1051" y="1000"/>
                  </a:cubicBezTo>
                  <a:moveTo>
                    <a:pt x="1098" y="1000"/>
                  </a:moveTo>
                  <a:cubicBezTo>
                    <a:pt x="1097" y="1000"/>
                    <a:pt x="1095" y="1001"/>
                    <a:pt x="1095" y="1003"/>
                  </a:cubicBezTo>
                  <a:cubicBezTo>
                    <a:pt x="1095" y="1005"/>
                    <a:pt x="1097" y="1006"/>
                    <a:pt x="1098" y="1006"/>
                  </a:cubicBezTo>
                  <a:cubicBezTo>
                    <a:pt x="1100" y="1006"/>
                    <a:pt x="1102" y="1005"/>
                    <a:pt x="1102" y="1003"/>
                  </a:cubicBezTo>
                  <a:cubicBezTo>
                    <a:pt x="1102" y="1001"/>
                    <a:pt x="1100" y="1000"/>
                    <a:pt x="1098" y="1000"/>
                  </a:cubicBezTo>
                  <a:moveTo>
                    <a:pt x="3" y="952"/>
                  </a:moveTo>
                  <a:cubicBezTo>
                    <a:pt x="1" y="952"/>
                    <a:pt x="0" y="954"/>
                    <a:pt x="0" y="955"/>
                  </a:cubicBezTo>
                  <a:cubicBezTo>
                    <a:pt x="0" y="957"/>
                    <a:pt x="1" y="959"/>
                    <a:pt x="3" y="959"/>
                  </a:cubicBezTo>
                  <a:cubicBezTo>
                    <a:pt x="5" y="959"/>
                    <a:pt x="6" y="957"/>
                    <a:pt x="6" y="955"/>
                  </a:cubicBezTo>
                  <a:cubicBezTo>
                    <a:pt x="6" y="954"/>
                    <a:pt x="5" y="952"/>
                    <a:pt x="3" y="952"/>
                  </a:cubicBezTo>
                  <a:moveTo>
                    <a:pt x="51" y="952"/>
                  </a:moveTo>
                  <a:cubicBezTo>
                    <a:pt x="49" y="952"/>
                    <a:pt x="47" y="954"/>
                    <a:pt x="47" y="955"/>
                  </a:cubicBezTo>
                  <a:cubicBezTo>
                    <a:pt x="47" y="957"/>
                    <a:pt x="49" y="959"/>
                    <a:pt x="51" y="959"/>
                  </a:cubicBezTo>
                  <a:cubicBezTo>
                    <a:pt x="52" y="959"/>
                    <a:pt x="54" y="957"/>
                    <a:pt x="54" y="955"/>
                  </a:cubicBezTo>
                  <a:cubicBezTo>
                    <a:pt x="54" y="954"/>
                    <a:pt x="52" y="952"/>
                    <a:pt x="51" y="952"/>
                  </a:cubicBezTo>
                  <a:moveTo>
                    <a:pt x="98" y="952"/>
                  </a:moveTo>
                  <a:cubicBezTo>
                    <a:pt x="96" y="952"/>
                    <a:pt x="95" y="954"/>
                    <a:pt x="95" y="955"/>
                  </a:cubicBezTo>
                  <a:cubicBezTo>
                    <a:pt x="95" y="957"/>
                    <a:pt x="96" y="959"/>
                    <a:pt x="98" y="959"/>
                  </a:cubicBezTo>
                  <a:cubicBezTo>
                    <a:pt x="100" y="959"/>
                    <a:pt x="102" y="957"/>
                    <a:pt x="102" y="955"/>
                  </a:cubicBezTo>
                  <a:cubicBezTo>
                    <a:pt x="102" y="954"/>
                    <a:pt x="100" y="952"/>
                    <a:pt x="98" y="952"/>
                  </a:cubicBezTo>
                  <a:moveTo>
                    <a:pt x="146" y="952"/>
                  </a:moveTo>
                  <a:cubicBezTo>
                    <a:pt x="144" y="952"/>
                    <a:pt x="143" y="954"/>
                    <a:pt x="143" y="955"/>
                  </a:cubicBezTo>
                  <a:cubicBezTo>
                    <a:pt x="143" y="957"/>
                    <a:pt x="144" y="959"/>
                    <a:pt x="146" y="959"/>
                  </a:cubicBezTo>
                  <a:cubicBezTo>
                    <a:pt x="148" y="959"/>
                    <a:pt x="149" y="957"/>
                    <a:pt x="149" y="955"/>
                  </a:cubicBezTo>
                  <a:cubicBezTo>
                    <a:pt x="149" y="954"/>
                    <a:pt x="148" y="952"/>
                    <a:pt x="146" y="952"/>
                  </a:cubicBezTo>
                  <a:moveTo>
                    <a:pt x="194" y="952"/>
                  </a:moveTo>
                  <a:cubicBezTo>
                    <a:pt x="192" y="952"/>
                    <a:pt x="190" y="954"/>
                    <a:pt x="190" y="955"/>
                  </a:cubicBezTo>
                  <a:cubicBezTo>
                    <a:pt x="190" y="957"/>
                    <a:pt x="192" y="959"/>
                    <a:pt x="194" y="959"/>
                  </a:cubicBezTo>
                  <a:cubicBezTo>
                    <a:pt x="195" y="959"/>
                    <a:pt x="197" y="957"/>
                    <a:pt x="197" y="955"/>
                  </a:cubicBezTo>
                  <a:cubicBezTo>
                    <a:pt x="197" y="954"/>
                    <a:pt x="195" y="952"/>
                    <a:pt x="194" y="952"/>
                  </a:cubicBezTo>
                  <a:moveTo>
                    <a:pt x="241" y="952"/>
                  </a:moveTo>
                  <a:cubicBezTo>
                    <a:pt x="239" y="952"/>
                    <a:pt x="238" y="954"/>
                    <a:pt x="238" y="955"/>
                  </a:cubicBezTo>
                  <a:cubicBezTo>
                    <a:pt x="238" y="957"/>
                    <a:pt x="239" y="959"/>
                    <a:pt x="241" y="959"/>
                  </a:cubicBezTo>
                  <a:cubicBezTo>
                    <a:pt x="243" y="959"/>
                    <a:pt x="244" y="957"/>
                    <a:pt x="244" y="955"/>
                  </a:cubicBezTo>
                  <a:cubicBezTo>
                    <a:pt x="244" y="954"/>
                    <a:pt x="243" y="952"/>
                    <a:pt x="241" y="952"/>
                  </a:cubicBezTo>
                  <a:moveTo>
                    <a:pt x="289" y="952"/>
                  </a:moveTo>
                  <a:cubicBezTo>
                    <a:pt x="287" y="952"/>
                    <a:pt x="285" y="954"/>
                    <a:pt x="285" y="955"/>
                  </a:cubicBezTo>
                  <a:cubicBezTo>
                    <a:pt x="285" y="957"/>
                    <a:pt x="287" y="959"/>
                    <a:pt x="289" y="959"/>
                  </a:cubicBezTo>
                  <a:cubicBezTo>
                    <a:pt x="291" y="959"/>
                    <a:pt x="292" y="957"/>
                    <a:pt x="292" y="955"/>
                  </a:cubicBezTo>
                  <a:cubicBezTo>
                    <a:pt x="292" y="954"/>
                    <a:pt x="291" y="952"/>
                    <a:pt x="289" y="952"/>
                  </a:cubicBezTo>
                  <a:moveTo>
                    <a:pt x="336" y="952"/>
                  </a:moveTo>
                  <a:cubicBezTo>
                    <a:pt x="335" y="952"/>
                    <a:pt x="333" y="954"/>
                    <a:pt x="333" y="955"/>
                  </a:cubicBezTo>
                  <a:cubicBezTo>
                    <a:pt x="333" y="957"/>
                    <a:pt x="335" y="959"/>
                    <a:pt x="336" y="959"/>
                  </a:cubicBezTo>
                  <a:cubicBezTo>
                    <a:pt x="338" y="959"/>
                    <a:pt x="340" y="957"/>
                    <a:pt x="340" y="955"/>
                  </a:cubicBezTo>
                  <a:cubicBezTo>
                    <a:pt x="340" y="954"/>
                    <a:pt x="338" y="952"/>
                    <a:pt x="336" y="952"/>
                  </a:cubicBezTo>
                  <a:moveTo>
                    <a:pt x="765" y="952"/>
                  </a:moveTo>
                  <a:cubicBezTo>
                    <a:pt x="763" y="952"/>
                    <a:pt x="762" y="954"/>
                    <a:pt x="762" y="955"/>
                  </a:cubicBezTo>
                  <a:cubicBezTo>
                    <a:pt x="762" y="957"/>
                    <a:pt x="763" y="959"/>
                    <a:pt x="765" y="959"/>
                  </a:cubicBezTo>
                  <a:cubicBezTo>
                    <a:pt x="767" y="959"/>
                    <a:pt x="768" y="957"/>
                    <a:pt x="768" y="955"/>
                  </a:cubicBezTo>
                  <a:cubicBezTo>
                    <a:pt x="768" y="954"/>
                    <a:pt x="767" y="952"/>
                    <a:pt x="765" y="952"/>
                  </a:cubicBezTo>
                  <a:moveTo>
                    <a:pt x="813" y="952"/>
                  </a:moveTo>
                  <a:cubicBezTo>
                    <a:pt x="811" y="952"/>
                    <a:pt x="809" y="954"/>
                    <a:pt x="809" y="955"/>
                  </a:cubicBezTo>
                  <a:cubicBezTo>
                    <a:pt x="809" y="957"/>
                    <a:pt x="811" y="959"/>
                    <a:pt x="813" y="959"/>
                  </a:cubicBezTo>
                  <a:cubicBezTo>
                    <a:pt x="814" y="959"/>
                    <a:pt x="816" y="957"/>
                    <a:pt x="816" y="955"/>
                  </a:cubicBezTo>
                  <a:cubicBezTo>
                    <a:pt x="816" y="954"/>
                    <a:pt x="814" y="952"/>
                    <a:pt x="813" y="952"/>
                  </a:cubicBezTo>
                  <a:moveTo>
                    <a:pt x="860" y="952"/>
                  </a:moveTo>
                  <a:cubicBezTo>
                    <a:pt x="858" y="952"/>
                    <a:pt x="857" y="954"/>
                    <a:pt x="857" y="955"/>
                  </a:cubicBezTo>
                  <a:cubicBezTo>
                    <a:pt x="857" y="957"/>
                    <a:pt x="858" y="959"/>
                    <a:pt x="860" y="959"/>
                  </a:cubicBezTo>
                  <a:cubicBezTo>
                    <a:pt x="862" y="959"/>
                    <a:pt x="864" y="957"/>
                    <a:pt x="864" y="955"/>
                  </a:cubicBezTo>
                  <a:cubicBezTo>
                    <a:pt x="864" y="954"/>
                    <a:pt x="862" y="952"/>
                    <a:pt x="860" y="952"/>
                  </a:cubicBezTo>
                  <a:moveTo>
                    <a:pt x="908" y="952"/>
                  </a:moveTo>
                  <a:cubicBezTo>
                    <a:pt x="906" y="952"/>
                    <a:pt x="905" y="954"/>
                    <a:pt x="905" y="955"/>
                  </a:cubicBezTo>
                  <a:cubicBezTo>
                    <a:pt x="905" y="957"/>
                    <a:pt x="906" y="959"/>
                    <a:pt x="908" y="959"/>
                  </a:cubicBezTo>
                  <a:cubicBezTo>
                    <a:pt x="910" y="959"/>
                    <a:pt x="911" y="957"/>
                    <a:pt x="911" y="955"/>
                  </a:cubicBezTo>
                  <a:cubicBezTo>
                    <a:pt x="911" y="954"/>
                    <a:pt x="910" y="952"/>
                    <a:pt x="908" y="952"/>
                  </a:cubicBezTo>
                  <a:moveTo>
                    <a:pt x="955" y="952"/>
                  </a:moveTo>
                  <a:cubicBezTo>
                    <a:pt x="954" y="952"/>
                    <a:pt x="952" y="954"/>
                    <a:pt x="952" y="955"/>
                  </a:cubicBezTo>
                  <a:cubicBezTo>
                    <a:pt x="952" y="957"/>
                    <a:pt x="954" y="959"/>
                    <a:pt x="955" y="959"/>
                  </a:cubicBezTo>
                  <a:cubicBezTo>
                    <a:pt x="957" y="959"/>
                    <a:pt x="959" y="957"/>
                    <a:pt x="959" y="955"/>
                  </a:cubicBezTo>
                  <a:cubicBezTo>
                    <a:pt x="959" y="954"/>
                    <a:pt x="957" y="952"/>
                    <a:pt x="955" y="952"/>
                  </a:cubicBezTo>
                  <a:moveTo>
                    <a:pt x="1003" y="952"/>
                  </a:moveTo>
                  <a:cubicBezTo>
                    <a:pt x="1001" y="952"/>
                    <a:pt x="1000" y="954"/>
                    <a:pt x="1000" y="955"/>
                  </a:cubicBezTo>
                  <a:cubicBezTo>
                    <a:pt x="1000" y="957"/>
                    <a:pt x="1001" y="959"/>
                    <a:pt x="1003" y="959"/>
                  </a:cubicBezTo>
                  <a:cubicBezTo>
                    <a:pt x="1005" y="959"/>
                    <a:pt x="1006" y="957"/>
                    <a:pt x="1006" y="955"/>
                  </a:cubicBezTo>
                  <a:cubicBezTo>
                    <a:pt x="1006" y="954"/>
                    <a:pt x="1005" y="952"/>
                    <a:pt x="1003" y="952"/>
                  </a:cubicBezTo>
                  <a:moveTo>
                    <a:pt x="1051" y="952"/>
                  </a:moveTo>
                  <a:cubicBezTo>
                    <a:pt x="1049" y="952"/>
                    <a:pt x="1047" y="954"/>
                    <a:pt x="1047" y="955"/>
                  </a:cubicBezTo>
                  <a:cubicBezTo>
                    <a:pt x="1047" y="957"/>
                    <a:pt x="1049" y="959"/>
                    <a:pt x="1051" y="959"/>
                  </a:cubicBezTo>
                  <a:cubicBezTo>
                    <a:pt x="1053" y="959"/>
                    <a:pt x="1054" y="957"/>
                    <a:pt x="1054" y="955"/>
                  </a:cubicBezTo>
                  <a:cubicBezTo>
                    <a:pt x="1054" y="954"/>
                    <a:pt x="1053" y="952"/>
                    <a:pt x="1051" y="952"/>
                  </a:cubicBezTo>
                  <a:moveTo>
                    <a:pt x="1098" y="952"/>
                  </a:moveTo>
                  <a:cubicBezTo>
                    <a:pt x="1097" y="952"/>
                    <a:pt x="1095" y="954"/>
                    <a:pt x="1095" y="955"/>
                  </a:cubicBezTo>
                  <a:cubicBezTo>
                    <a:pt x="1095" y="957"/>
                    <a:pt x="1097" y="959"/>
                    <a:pt x="1098" y="959"/>
                  </a:cubicBezTo>
                  <a:cubicBezTo>
                    <a:pt x="1100" y="959"/>
                    <a:pt x="1102" y="957"/>
                    <a:pt x="1102" y="955"/>
                  </a:cubicBezTo>
                  <a:cubicBezTo>
                    <a:pt x="1102" y="954"/>
                    <a:pt x="1100" y="952"/>
                    <a:pt x="1098" y="952"/>
                  </a:cubicBezTo>
                  <a:moveTo>
                    <a:pt x="3" y="905"/>
                  </a:moveTo>
                  <a:cubicBezTo>
                    <a:pt x="1" y="905"/>
                    <a:pt x="0" y="906"/>
                    <a:pt x="0" y="908"/>
                  </a:cubicBezTo>
                  <a:cubicBezTo>
                    <a:pt x="0" y="910"/>
                    <a:pt x="1" y="911"/>
                    <a:pt x="3" y="911"/>
                  </a:cubicBezTo>
                  <a:cubicBezTo>
                    <a:pt x="5" y="911"/>
                    <a:pt x="6" y="910"/>
                    <a:pt x="6" y="908"/>
                  </a:cubicBezTo>
                  <a:cubicBezTo>
                    <a:pt x="6" y="906"/>
                    <a:pt x="5" y="905"/>
                    <a:pt x="3" y="905"/>
                  </a:cubicBezTo>
                  <a:moveTo>
                    <a:pt x="51" y="905"/>
                  </a:moveTo>
                  <a:cubicBezTo>
                    <a:pt x="49" y="905"/>
                    <a:pt x="47" y="906"/>
                    <a:pt x="47" y="908"/>
                  </a:cubicBezTo>
                  <a:cubicBezTo>
                    <a:pt x="47" y="910"/>
                    <a:pt x="49" y="911"/>
                    <a:pt x="51" y="911"/>
                  </a:cubicBezTo>
                  <a:cubicBezTo>
                    <a:pt x="52" y="911"/>
                    <a:pt x="54" y="910"/>
                    <a:pt x="54" y="908"/>
                  </a:cubicBezTo>
                  <a:cubicBezTo>
                    <a:pt x="54" y="906"/>
                    <a:pt x="52" y="905"/>
                    <a:pt x="51" y="905"/>
                  </a:cubicBezTo>
                  <a:moveTo>
                    <a:pt x="98" y="905"/>
                  </a:moveTo>
                  <a:cubicBezTo>
                    <a:pt x="96" y="905"/>
                    <a:pt x="95" y="906"/>
                    <a:pt x="95" y="908"/>
                  </a:cubicBezTo>
                  <a:cubicBezTo>
                    <a:pt x="95" y="910"/>
                    <a:pt x="96" y="911"/>
                    <a:pt x="98" y="911"/>
                  </a:cubicBezTo>
                  <a:cubicBezTo>
                    <a:pt x="100" y="911"/>
                    <a:pt x="102" y="910"/>
                    <a:pt x="102" y="908"/>
                  </a:cubicBezTo>
                  <a:cubicBezTo>
                    <a:pt x="102" y="906"/>
                    <a:pt x="100" y="905"/>
                    <a:pt x="98" y="905"/>
                  </a:cubicBezTo>
                  <a:moveTo>
                    <a:pt x="146" y="905"/>
                  </a:moveTo>
                  <a:cubicBezTo>
                    <a:pt x="144" y="905"/>
                    <a:pt x="143" y="906"/>
                    <a:pt x="143" y="908"/>
                  </a:cubicBezTo>
                  <a:cubicBezTo>
                    <a:pt x="143" y="910"/>
                    <a:pt x="144" y="911"/>
                    <a:pt x="146" y="911"/>
                  </a:cubicBezTo>
                  <a:cubicBezTo>
                    <a:pt x="148" y="911"/>
                    <a:pt x="149" y="910"/>
                    <a:pt x="149" y="908"/>
                  </a:cubicBezTo>
                  <a:cubicBezTo>
                    <a:pt x="149" y="906"/>
                    <a:pt x="148" y="905"/>
                    <a:pt x="146" y="905"/>
                  </a:cubicBezTo>
                  <a:moveTo>
                    <a:pt x="194" y="905"/>
                  </a:moveTo>
                  <a:cubicBezTo>
                    <a:pt x="192" y="905"/>
                    <a:pt x="190" y="906"/>
                    <a:pt x="190" y="908"/>
                  </a:cubicBezTo>
                  <a:cubicBezTo>
                    <a:pt x="190" y="910"/>
                    <a:pt x="192" y="911"/>
                    <a:pt x="194" y="911"/>
                  </a:cubicBezTo>
                  <a:cubicBezTo>
                    <a:pt x="195" y="911"/>
                    <a:pt x="197" y="910"/>
                    <a:pt x="197" y="908"/>
                  </a:cubicBezTo>
                  <a:cubicBezTo>
                    <a:pt x="197" y="906"/>
                    <a:pt x="195" y="905"/>
                    <a:pt x="194" y="905"/>
                  </a:cubicBezTo>
                  <a:moveTo>
                    <a:pt x="241" y="905"/>
                  </a:moveTo>
                  <a:cubicBezTo>
                    <a:pt x="239" y="905"/>
                    <a:pt x="238" y="906"/>
                    <a:pt x="238" y="908"/>
                  </a:cubicBezTo>
                  <a:cubicBezTo>
                    <a:pt x="238" y="910"/>
                    <a:pt x="239" y="911"/>
                    <a:pt x="241" y="911"/>
                  </a:cubicBezTo>
                  <a:cubicBezTo>
                    <a:pt x="243" y="911"/>
                    <a:pt x="244" y="910"/>
                    <a:pt x="244" y="908"/>
                  </a:cubicBezTo>
                  <a:cubicBezTo>
                    <a:pt x="244" y="906"/>
                    <a:pt x="243" y="905"/>
                    <a:pt x="241" y="905"/>
                  </a:cubicBezTo>
                  <a:moveTo>
                    <a:pt x="289" y="905"/>
                  </a:moveTo>
                  <a:cubicBezTo>
                    <a:pt x="287" y="905"/>
                    <a:pt x="285" y="906"/>
                    <a:pt x="285" y="908"/>
                  </a:cubicBezTo>
                  <a:cubicBezTo>
                    <a:pt x="285" y="910"/>
                    <a:pt x="287" y="911"/>
                    <a:pt x="289" y="911"/>
                  </a:cubicBezTo>
                  <a:cubicBezTo>
                    <a:pt x="291" y="911"/>
                    <a:pt x="292" y="910"/>
                    <a:pt x="292" y="908"/>
                  </a:cubicBezTo>
                  <a:cubicBezTo>
                    <a:pt x="292" y="906"/>
                    <a:pt x="291" y="905"/>
                    <a:pt x="289" y="905"/>
                  </a:cubicBezTo>
                  <a:moveTo>
                    <a:pt x="336" y="905"/>
                  </a:moveTo>
                  <a:cubicBezTo>
                    <a:pt x="335" y="905"/>
                    <a:pt x="333" y="906"/>
                    <a:pt x="333" y="908"/>
                  </a:cubicBezTo>
                  <a:cubicBezTo>
                    <a:pt x="333" y="910"/>
                    <a:pt x="335" y="911"/>
                    <a:pt x="336" y="911"/>
                  </a:cubicBezTo>
                  <a:cubicBezTo>
                    <a:pt x="338" y="911"/>
                    <a:pt x="340" y="910"/>
                    <a:pt x="340" y="908"/>
                  </a:cubicBezTo>
                  <a:cubicBezTo>
                    <a:pt x="340" y="906"/>
                    <a:pt x="338" y="905"/>
                    <a:pt x="336" y="905"/>
                  </a:cubicBezTo>
                  <a:moveTo>
                    <a:pt x="765" y="905"/>
                  </a:moveTo>
                  <a:cubicBezTo>
                    <a:pt x="763" y="905"/>
                    <a:pt x="762" y="906"/>
                    <a:pt x="762" y="908"/>
                  </a:cubicBezTo>
                  <a:cubicBezTo>
                    <a:pt x="762" y="910"/>
                    <a:pt x="763" y="911"/>
                    <a:pt x="765" y="911"/>
                  </a:cubicBezTo>
                  <a:cubicBezTo>
                    <a:pt x="767" y="911"/>
                    <a:pt x="768" y="910"/>
                    <a:pt x="768" y="908"/>
                  </a:cubicBezTo>
                  <a:cubicBezTo>
                    <a:pt x="768" y="906"/>
                    <a:pt x="767" y="905"/>
                    <a:pt x="765" y="905"/>
                  </a:cubicBezTo>
                  <a:moveTo>
                    <a:pt x="813" y="905"/>
                  </a:moveTo>
                  <a:cubicBezTo>
                    <a:pt x="811" y="905"/>
                    <a:pt x="809" y="906"/>
                    <a:pt x="809" y="908"/>
                  </a:cubicBezTo>
                  <a:cubicBezTo>
                    <a:pt x="809" y="910"/>
                    <a:pt x="811" y="911"/>
                    <a:pt x="813" y="911"/>
                  </a:cubicBezTo>
                  <a:cubicBezTo>
                    <a:pt x="814" y="911"/>
                    <a:pt x="816" y="910"/>
                    <a:pt x="816" y="908"/>
                  </a:cubicBezTo>
                  <a:cubicBezTo>
                    <a:pt x="816" y="906"/>
                    <a:pt x="814" y="905"/>
                    <a:pt x="813" y="905"/>
                  </a:cubicBezTo>
                  <a:moveTo>
                    <a:pt x="860" y="905"/>
                  </a:moveTo>
                  <a:cubicBezTo>
                    <a:pt x="858" y="905"/>
                    <a:pt x="857" y="906"/>
                    <a:pt x="857" y="908"/>
                  </a:cubicBezTo>
                  <a:cubicBezTo>
                    <a:pt x="857" y="910"/>
                    <a:pt x="858" y="911"/>
                    <a:pt x="860" y="911"/>
                  </a:cubicBezTo>
                  <a:cubicBezTo>
                    <a:pt x="862" y="911"/>
                    <a:pt x="864" y="910"/>
                    <a:pt x="864" y="908"/>
                  </a:cubicBezTo>
                  <a:cubicBezTo>
                    <a:pt x="864" y="906"/>
                    <a:pt x="862" y="905"/>
                    <a:pt x="860" y="905"/>
                  </a:cubicBezTo>
                  <a:moveTo>
                    <a:pt x="908" y="905"/>
                  </a:moveTo>
                  <a:cubicBezTo>
                    <a:pt x="906" y="905"/>
                    <a:pt x="905" y="906"/>
                    <a:pt x="905" y="908"/>
                  </a:cubicBezTo>
                  <a:cubicBezTo>
                    <a:pt x="905" y="910"/>
                    <a:pt x="906" y="911"/>
                    <a:pt x="908" y="911"/>
                  </a:cubicBezTo>
                  <a:cubicBezTo>
                    <a:pt x="910" y="911"/>
                    <a:pt x="911" y="910"/>
                    <a:pt x="911" y="908"/>
                  </a:cubicBezTo>
                  <a:cubicBezTo>
                    <a:pt x="911" y="906"/>
                    <a:pt x="910" y="905"/>
                    <a:pt x="908" y="905"/>
                  </a:cubicBezTo>
                  <a:moveTo>
                    <a:pt x="955" y="905"/>
                  </a:moveTo>
                  <a:cubicBezTo>
                    <a:pt x="954" y="905"/>
                    <a:pt x="952" y="906"/>
                    <a:pt x="952" y="908"/>
                  </a:cubicBezTo>
                  <a:cubicBezTo>
                    <a:pt x="952" y="910"/>
                    <a:pt x="954" y="911"/>
                    <a:pt x="955" y="911"/>
                  </a:cubicBezTo>
                  <a:cubicBezTo>
                    <a:pt x="957" y="911"/>
                    <a:pt x="959" y="910"/>
                    <a:pt x="959" y="908"/>
                  </a:cubicBezTo>
                  <a:cubicBezTo>
                    <a:pt x="959" y="906"/>
                    <a:pt x="957" y="905"/>
                    <a:pt x="955" y="905"/>
                  </a:cubicBezTo>
                  <a:moveTo>
                    <a:pt x="1003" y="905"/>
                  </a:moveTo>
                  <a:cubicBezTo>
                    <a:pt x="1001" y="905"/>
                    <a:pt x="1000" y="906"/>
                    <a:pt x="1000" y="908"/>
                  </a:cubicBezTo>
                  <a:cubicBezTo>
                    <a:pt x="1000" y="910"/>
                    <a:pt x="1001" y="911"/>
                    <a:pt x="1003" y="911"/>
                  </a:cubicBezTo>
                  <a:cubicBezTo>
                    <a:pt x="1005" y="911"/>
                    <a:pt x="1006" y="910"/>
                    <a:pt x="1006" y="908"/>
                  </a:cubicBezTo>
                  <a:cubicBezTo>
                    <a:pt x="1006" y="906"/>
                    <a:pt x="1005" y="905"/>
                    <a:pt x="1003" y="905"/>
                  </a:cubicBezTo>
                  <a:moveTo>
                    <a:pt x="1051" y="905"/>
                  </a:moveTo>
                  <a:cubicBezTo>
                    <a:pt x="1049" y="905"/>
                    <a:pt x="1047" y="906"/>
                    <a:pt x="1047" y="908"/>
                  </a:cubicBezTo>
                  <a:cubicBezTo>
                    <a:pt x="1047" y="910"/>
                    <a:pt x="1049" y="911"/>
                    <a:pt x="1051" y="911"/>
                  </a:cubicBezTo>
                  <a:cubicBezTo>
                    <a:pt x="1053" y="911"/>
                    <a:pt x="1054" y="910"/>
                    <a:pt x="1054" y="908"/>
                  </a:cubicBezTo>
                  <a:cubicBezTo>
                    <a:pt x="1054" y="906"/>
                    <a:pt x="1053" y="905"/>
                    <a:pt x="1051" y="905"/>
                  </a:cubicBezTo>
                  <a:moveTo>
                    <a:pt x="1098" y="905"/>
                  </a:moveTo>
                  <a:cubicBezTo>
                    <a:pt x="1097" y="905"/>
                    <a:pt x="1095" y="906"/>
                    <a:pt x="1095" y="908"/>
                  </a:cubicBezTo>
                  <a:cubicBezTo>
                    <a:pt x="1095" y="910"/>
                    <a:pt x="1097" y="911"/>
                    <a:pt x="1098" y="911"/>
                  </a:cubicBezTo>
                  <a:cubicBezTo>
                    <a:pt x="1100" y="911"/>
                    <a:pt x="1102" y="910"/>
                    <a:pt x="1102" y="908"/>
                  </a:cubicBezTo>
                  <a:cubicBezTo>
                    <a:pt x="1102" y="906"/>
                    <a:pt x="1100" y="905"/>
                    <a:pt x="1098" y="905"/>
                  </a:cubicBezTo>
                  <a:moveTo>
                    <a:pt x="3" y="857"/>
                  </a:moveTo>
                  <a:cubicBezTo>
                    <a:pt x="1" y="857"/>
                    <a:pt x="0" y="858"/>
                    <a:pt x="0" y="860"/>
                  </a:cubicBezTo>
                  <a:cubicBezTo>
                    <a:pt x="0" y="862"/>
                    <a:pt x="1" y="864"/>
                    <a:pt x="3" y="864"/>
                  </a:cubicBezTo>
                  <a:cubicBezTo>
                    <a:pt x="5" y="864"/>
                    <a:pt x="6" y="862"/>
                    <a:pt x="6" y="860"/>
                  </a:cubicBezTo>
                  <a:cubicBezTo>
                    <a:pt x="6" y="858"/>
                    <a:pt x="5" y="857"/>
                    <a:pt x="3" y="857"/>
                  </a:cubicBezTo>
                  <a:moveTo>
                    <a:pt x="51" y="857"/>
                  </a:moveTo>
                  <a:cubicBezTo>
                    <a:pt x="49" y="857"/>
                    <a:pt x="47" y="858"/>
                    <a:pt x="47" y="860"/>
                  </a:cubicBezTo>
                  <a:cubicBezTo>
                    <a:pt x="47" y="862"/>
                    <a:pt x="49" y="864"/>
                    <a:pt x="51" y="864"/>
                  </a:cubicBezTo>
                  <a:cubicBezTo>
                    <a:pt x="52" y="864"/>
                    <a:pt x="54" y="862"/>
                    <a:pt x="54" y="860"/>
                  </a:cubicBezTo>
                  <a:cubicBezTo>
                    <a:pt x="54" y="858"/>
                    <a:pt x="52" y="857"/>
                    <a:pt x="51" y="857"/>
                  </a:cubicBezTo>
                  <a:moveTo>
                    <a:pt x="98" y="857"/>
                  </a:moveTo>
                  <a:cubicBezTo>
                    <a:pt x="96" y="857"/>
                    <a:pt x="95" y="858"/>
                    <a:pt x="95" y="860"/>
                  </a:cubicBezTo>
                  <a:cubicBezTo>
                    <a:pt x="95" y="862"/>
                    <a:pt x="96" y="864"/>
                    <a:pt x="98" y="864"/>
                  </a:cubicBezTo>
                  <a:cubicBezTo>
                    <a:pt x="100" y="864"/>
                    <a:pt x="102" y="862"/>
                    <a:pt x="102" y="860"/>
                  </a:cubicBezTo>
                  <a:cubicBezTo>
                    <a:pt x="102" y="858"/>
                    <a:pt x="100" y="857"/>
                    <a:pt x="98" y="857"/>
                  </a:cubicBezTo>
                  <a:moveTo>
                    <a:pt x="146" y="857"/>
                  </a:moveTo>
                  <a:cubicBezTo>
                    <a:pt x="144" y="857"/>
                    <a:pt x="143" y="858"/>
                    <a:pt x="143" y="860"/>
                  </a:cubicBezTo>
                  <a:cubicBezTo>
                    <a:pt x="143" y="862"/>
                    <a:pt x="144" y="864"/>
                    <a:pt x="146" y="864"/>
                  </a:cubicBezTo>
                  <a:cubicBezTo>
                    <a:pt x="148" y="864"/>
                    <a:pt x="149" y="862"/>
                    <a:pt x="149" y="860"/>
                  </a:cubicBezTo>
                  <a:cubicBezTo>
                    <a:pt x="149" y="858"/>
                    <a:pt x="148" y="857"/>
                    <a:pt x="146" y="857"/>
                  </a:cubicBezTo>
                  <a:moveTo>
                    <a:pt x="194" y="857"/>
                  </a:moveTo>
                  <a:cubicBezTo>
                    <a:pt x="192" y="857"/>
                    <a:pt x="190" y="858"/>
                    <a:pt x="190" y="860"/>
                  </a:cubicBezTo>
                  <a:cubicBezTo>
                    <a:pt x="190" y="862"/>
                    <a:pt x="192" y="864"/>
                    <a:pt x="194" y="864"/>
                  </a:cubicBezTo>
                  <a:cubicBezTo>
                    <a:pt x="195" y="864"/>
                    <a:pt x="197" y="862"/>
                    <a:pt x="197" y="860"/>
                  </a:cubicBezTo>
                  <a:cubicBezTo>
                    <a:pt x="197" y="858"/>
                    <a:pt x="195" y="857"/>
                    <a:pt x="194" y="857"/>
                  </a:cubicBezTo>
                  <a:moveTo>
                    <a:pt x="241" y="857"/>
                  </a:moveTo>
                  <a:cubicBezTo>
                    <a:pt x="239" y="857"/>
                    <a:pt x="238" y="858"/>
                    <a:pt x="238" y="860"/>
                  </a:cubicBezTo>
                  <a:cubicBezTo>
                    <a:pt x="238" y="862"/>
                    <a:pt x="239" y="864"/>
                    <a:pt x="241" y="864"/>
                  </a:cubicBezTo>
                  <a:cubicBezTo>
                    <a:pt x="243" y="864"/>
                    <a:pt x="244" y="862"/>
                    <a:pt x="244" y="860"/>
                  </a:cubicBezTo>
                  <a:cubicBezTo>
                    <a:pt x="244" y="858"/>
                    <a:pt x="243" y="857"/>
                    <a:pt x="241" y="857"/>
                  </a:cubicBezTo>
                  <a:moveTo>
                    <a:pt x="289" y="857"/>
                  </a:moveTo>
                  <a:cubicBezTo>
                    <a:pt x="287" y="857"/>
                    <a:pt x="285" y="858"/>
                    <a:pt x="285" y="860"/>
                  </a:cubicBezTo>
                  <a:cubicBezTo>
                    <a:pt x="285" y="862"/>
                    <a:pt x="287" y="864"/>
                    <a:pt x="289" y="864"/>
                  </a:cubicBezTo>
                  <a:cubicBezTo>
                    <a:pt x="291" y="864"/>
                    <a:pt x="292" y="862"/>
                    <a:pt x="292" y="860"/>
                  </a:cubicBezTo>
                  <a:cubicBezTo>
                    <a:pt x="292" y="858"/>
                    <a:pt x="291" y="857"/>
                    <a:pt x="289" y="857"/>
                  </a:cubicBezTo>
                  <a:moveTo>
                    <a:pt x="336" y="857"/>
                  </a:moveTo>
                  <a:cubicBezTo>
                    <a:pt x="335" y="857"/>
                    <a:pt x="333" y="858"/>
                    <a:pt x="333" y="860"/>
                  </a:cubicBezTo>
                  <a:cubicBezTo>
                    <a:pt x="333" y="862"/>
                    <a:pt x="335" y="864"/>
                    <a:pt x="336" y="864"/>
                  </a:cubicBezTo>
                  <a:cubicBezTo>
                    <a:pt x="338" y="864"/>
                    <a:pt x="340" y="862"/>
                    <a:pt x="340" y="860"/>
                  </a:cubicBezTo>
                  <a:cubicBezTo>
                    <a:pt x="340" y="858"/>
                    <a:pt x="338" y="857"/>
                    <a:pt x="336" y="857"/>
                  </a:cubicBezTo>
                  <a:moveTo>
                    <a:pt x="765" y="857"/>
                  </a:moveTo>
                  <a:cubicBezTo>
                    <a:pt x="763" y="857"/>
                    <a:pt x="762" y="858"/>
                    <a:pt x="762" y="860"/>
                  </a:cubicBezTo>
                  <a:cubicBezTo>
                    <a:pt x="762" y="862"/>
                    <a:pt x="763" y="864"/>
                    <a:pt x="765" y="864"/>
                  </a:cubicBezTo>
                  <a:cubicBezTo>
                    <a:pt x="767" y="864"/>
                    <a:pt x="768" y="862"/>
                    <a:pt x="768" y="860"/>
                  </a:cubicBezTo>
                  <a:cubicBezTo>
                    <a:pt x="768" y="858"/>
                    <a:pt x="767" y="857"/>
                    <a:pt x="765" y="857"/>
                  </a:cubicBezTo>
                  <a:moveTo>
                    <a:pt x="813" y="857"/>
                  </a:moveTo>
                  <a:cubicBezTo>
                    <a:pt x="811" y="857"/>
                    <a:pt x="809" y="858"/>
                    <a:pt x="809" y="860"/>
                  </a:cubicBezTo>
                  <a:cubicBezTo>
                    <a:pt x="809" y="862"/>
                    <a:pt x="811" y="864"/>
                    <a:pt x="813" y="864"/>
                  </a:cubicBezTo>
                  <a:cubicBezTo>
                    <a:pt x="814" y="864"/>
                    <a:pt x="816" y="862"/>
                    <a:pt x="816" y="860"/>
                  </a:cubicBezTo>
                  <a:cubicBezTo>
                    <a:pt x="816" y="858"/>
                    <a:pt x="814" y="857"/>
                    <a:pt x="813" y="857"/>
                  </a:cubicBezTo>
                  <a:moveTo>
                    <a:pt x="860" y="857"/>
                  </a:moveTo>
                  <a:cubicBezTo>
                    <a:pt x="858" y="857"/>
                    <a:pt x="857" y="858"/>
                    <a:pt x="857" y="860"/>
                  </a:cubicBezTo>
                  <a:cubicBezTo>
                    <a:pt x="857" y="862"/>
                    <a:pt x="858" y="864"/>
                    <a:pt x="860" y="864"/>
                  </a:cubicBezTo>
                  <a:cubicBezTo>
                    <a:pt x="862" y="864"/>
                    <a:pt x="864" y="862"/>
                    <a:pt x="864" y="860"/>
                  </a:cubicBezTo>
                  <a:cubicBezTo>
                    <a:pt x="864" y="858"/>
                    <a:pt x="862" y="857"/>
                    <a:pt x="860" y="857"/>
                  </a:cubicBezTo>
                  <a:moveTo>
                    <a:pt x="908" y="857"/>
                  </a:moveTo>
                  <a:cubicBezTo>
                    <a:pt x="906" y="857"/>
                    <a:pt x="905" y="858"/>
                    <a:pt x="905" y="860"/>
                  </a:cubicBezTo>
                  <a:cubicBezTo>
                    <a:pt x="905" y="862"/>
                    <a:pt x="906" y="864"/>
                    <a:pt x="908" y="864"/>
                  </a:cubicBezTo>
                  <a:cubicBezTo>
                    <a:pt x="910" y="864"/>
                    <a:pt x="911" y="862"/>
                    <a:pt x="911" y="860"/>
                  </a:cubicBezTo>
                  <a:cubicBezTo>
                    <a:pt x="911" y="858"/>
                    <a:pt x="910" y="857"/>
                    <a:pt x="908" y="857"/>
                  </a:cubicBezTo>
                  <a:moveTo>
                    <a:pt x="955" y="857"/>
                  </a:moveTo>
                  <a:cubicBezTo>
                    <a:pt x="954" y="857"/>
                    <a:pt x="952" y="858"/>
                    <a:pt x="952" y="860"/>
                  </a:cubicBezTo>
                  <a:cubicBezTo>
                    <a:pt x="952" y="862"/>
                    <a:pt x="954" y="864"/>
                    <a:pt x="955" y="864"/>
                  </a:cubicBezTo>
                  <a:cubicBezTo>
                    <a:pt x="957" y="864"/>
                    <a:pt x="959" y="862"/>
                    <a:pt x="959" y="860"/>
                  </a:cubicBezTo>
                  <a:cubicBezTo>
                    <a:pt x="959" y="858"/>
                    <a:pt x="957" y="857"/>
                    <a:pt x="955" y="857"/>
                  </a:cubicBezTo>
                  <a:moveTo>
                    <a:pt x="1003" y="857"/>
                  </a:moveTo>
                  <a:cubicBezTo>
                    <a:pt x="1001" y="857"/>
                    <a:pt x="1000" y="858"/>
                    <a:pt x="1000" y="860"/>
                  </a:cubicBezTo>
                  <a:cubicBezTo>
                    <a:pt x="1000" y="862"/>
                    <a:pt x="1001" y="864"/>
                    <a:pt x="1003" y="864"/>
                  </a:cubicBezTo>
                  <a:cubicBezTo>
                    <a:pt x="1005" y="864"/>
                    <a:pt x="1006" y="862"/>
                    <a:pt x="1006" y="860"/>
                  </a:cubicBezTo>
                  <a:cubicBezTo>
                    <a:pt x="1006" y="858"/>
                    <a:pt x="1005" y="857"/>
                    <a:pt x="1003" y="857"/>
                  </a:cubicBezTo>
                  <a:moveTo>
                    <a:pt x="1051" y="857"/>
                  </a:moveTo>
                  <a:cubicBezTo>
                    <a:pt x="1049" y="857"/>
                    <a:pt x="1047" y="858"/>
                    <a:pt x="1047" y="860"/>
                  </a:cubicBezTo>
                  <a:cubicBezTo>
                    <a:pt x="1047" y="862"/>
                    <a:pt x="1049" y="864"/>
                    <a:pt x="1051" y="864"/>
                  </a:cubicBezTo>
                  <a:cubicBezTo>
                    <a:pt x="1053" y="864"/>
                    <a:pt x="1054" y="862"/>
                    <a:pt x="1054" y="860"/>
                  </a:cubicBezTo>
                  <a:cubicBezTo>
                    <a:pt x="1054" y="858"/>
                    <a:pt x="1053" y="857"/>
                    <a:pt x="1051" y="857"/>
                  </a:cubicBezTo>
                  <a:moveTo>
                    <a:pt x="1098" y="857"/>
                  </a:moveTo>
                  <a:cubicBezTo>
                    <a:pt x="1097" y="857"/>
                    <a:pt x="1095" y="858"/>
                    <a:pt x="1095" y="860"/>
                  </a:cubicBezTo>
                  <a:cubicBezTo>
                    <a:pt x="1095" y="862"/>
                    <a:pt x="1097" y="864"/>
                    <a:pt x="1098" y="864"/>
                  </a:cubicBezTo>
                  <a:cubicBezTo>
                    <a:pt x="1100" y="864"/>
                    <a:pt x="1102" y="862"/>
                    <a:pt x="1102" y="860"/>
                  </a:cubicBezTo>
                  <a:cubicBezTo>
                    <a:pt x="1102" y="858"/>
                    <a:pt x="1100" y="857"/>
                    <a:pt x="1098" y="857"/>
                  </a:cubicBezTo>
                  <a:moveTo>
                    <a:pt x="3" y="809"/>
                  </a:moveTo>
                  <a:cubicBezTo>
                    <a:pt x="1" y="809"/>
                    <a:pt x="0" y="811"/>
                    <a:pt x="0" y="813"/>
                  </a:cubicBezTo>
                  <a:cubicBezTo>
                    <a:pt x="0" y="814"/>
                    <a:pt x="1" y="816"/>
                    <a:pt x="3" y="816"/>
                  </a:cubicBezTo>
                  <a:cubicBezTo>
                    <a:pt x="5" y="816"/>
                    <a:pt x="6" y="814"/>
                    <a:pt x="6" y="813"/>
                  </a:cubicBezTo>
                  <a:cubicBezTo>
                    <a:pt x="6" y="811"/>
                    <a:pt x="5" y="809"/>
                    <a:pt x="3" y="809"/>
                  </a:cubicBezTo>
                  <a:moveTo>
                    <a:pt x="51" y="809"/>
                  </a:moveTo>
                  <a:cubicBezTo>
                    <a:pt x="49" y="809"/>
                    <a:pt x="47" y="811"/>
                    <a:pt x="47" y="813"/>
                  </a:cubicBezTo>
                  <a:cubicBezTo>
                    <a:pt x="47" y="814"/>
                    <a:pt x="49" y="816"/>
                    <a:pt x="51" y="816"/>
                  </a:cubicBezTo>
                  <a:cubicBezTo>
                    <a:pt x="52" y="816"/>
                    <a:pt x="54" y="814"/>
                    <a:pt x="54" y="813"/>
                  </a:cubicBezTo>
                  <a:cubicBezTo>
                    <a:pt x="54" y="811"/>
                    <a:pt x="52" y="809"/>
                    <a:pt x="51" y="809"/>
                  </a:cubicBezTo>
                  <a:moveTo>
                    <a:pt x="98" y="809"/>
                  </a:moveTo>
                  <a:cubicBezTo>
                    <a:pt x="96" y="809"/>
                    <a:pt x="95" y="811"/>
                    <a:pt x="95" y="813"/>
                  </a:cubicBezTo>
                  <a:cubicBezTo>
                    <a:pt x="95" y="814"/>
                    <a:pt x="96" y="816"/>
                    <a:pt x="98" y="816"/>
                  </a:cubicBezTo>
                  <a:cubicBezTo>
                    <a:pt x="100" y="816"/>
                    <a:pt x="102" y="814"/>
                    <a:pt x="102" y="813"/>
                  </a:cubicBezTo>
                  <a:cubicBezTo>
                    <a:pt x="102" y="811"/>
                    <a:pt x="100" y="809"/>
                    <a:pt x="98" y="809"/>
                  </a:cubicBezTo>
                  <a:moveTo>
                    <a:pt x="146" y="809"/>
                  </a:moveTo>
                  <a:cubicBezTo>
                    <a:pt x="144" y="809"/>
                    <a:pt x="143" y="811"/>
                    <a:pt x="143" y="813"/>
                  </a:cubicBezTo>
                  <a:cubicBezTo>
                    <a:pt x="143" y="814"/>
                    <a:pt x="144" y="816"/>
                    <a:pt x="146" y="816"/>
                  </a:cubicBezTo>
                  <a:cubicBezTo>
                    <a:pt x="148" y="816"/>
                    <a:pt x="149" y="814"/>
                    <a:pt x="149" y="813"/>
                  </a:cubicBezTo>
                  <a:cubicBezTo>
                    <a:pt x="149" y="811"/>
                    <a:pt x="148" y="809"/>
                    <a:pt x="146" y="809"/>
                  </a:cubicBezTo>
                  <a:moveTo>
                    <a:pt x="194" y="809"/>
                  </a:moveTo>
                  <a:cubicBezTo>
                    <a:pt x="192" y="809"/>
                    <a:pt x="190" y="811"/>
                    <a:pt x="190" y="813"/>
                  </a:cubicBezTo>
                  <a:cubicBezTo>
                    <a:pt x="190" y="814"/>
                    <a:pt x="192" y="816"/>
                    <a:pt x="194" y="816"/>
                  </a:cubicBezTo>
                  <a:cubicBezTo>
                    <a:pt x="195" y="816"/>
                    <a:pt x="197" y="814"/>
                    <a:pt x="197" y="813"/>
                  </a:cubicBezTo>
                  <a:cubicBezTo>
                    <a:pt x="197" y="811"/>
                    <a:pt x="195" y="809"/>
                    <a:pt x="194" y="809"/>
                  </a:cubicBezTo>
                  <a:moveTo>
                    <a:pt x="241" y="809"/>
                  </a:moveTo>
                  <a:cubicBezTo>
                    <a:pt x="239" y="809"/>
                    <a:pt x="238" y="811"/>
                    <a:pt x="238" y="813"/>
                  </a:cubicBezTo>
                  <a:cubicBezTo>
                    <a:pt x="238" y="814"/>
                    <a:pt x="239" y="816"/>
                    <a:pt x="241" y="816"/>
                  </a:cubicBezTo>
                  <a:cubicBezTo>
                    <a:pt x="243" y="816"/>
                    <a:pt x="244" y="814"/>
                    <a:pt x="244" y="813"/>
                  </a:cubicBezTo>
                  <a:cubicBezTo>
                    <a:pt x="244" y="811"/>
                    <a:pt x="243" y="809"/>
                    <a:pt x="241" y="809"/>
                  </a:cubicBezTo>
                  <a:moveTo>
                    <a:pt x="289" y="809"/>
                  </a:moveTo>
                  <a:cubicBezTo>
                    <a:pt x="287" y="809"/>
                    <a:pt x="285" y="811"/>
                    <a:pt x="285" y="813"/>
                  </a:cubicBezTo>
                  <a:cubicBezTo>
                    <a:pt x="285" y="814"/>
                    <a:pt x="287" y="816"/>
                    <a:pt x="289" y="816"/>
                  </a:cubicBezTo>
                  <a:cubicBezTo>
                    <a:pt x="291" y="816"/>
                    <a:pt x="292" y="814"/>
                    <a:pt x="292" y="813"/>
                  </a:cubicBezTo>
                  <a:cubicBezTo>
                    <a:pt x="292" y="811"/>
                    <a:pt x="291" y="809"/>
                    <a:pt x="289" y="809"/>
                  </a:cubicBezTo>
                  <a:moveTo>
                    <a:pt x="336" y="809"/>
                  </a:moveTo>
                  <a:cubicBezTo>
                    <a:pt x="335" y="809"/>
                    <a:pt x="333" y="811"/>
                    <a:pt x="333" y="813"/>
                  </a:cubicBezTo>
                  <a:cubicBezTo>
                    <a:pt x="333" y="814"/>
                    <a:pt x="335" y="816"/>
                    <a:pt x="336" y="816"/>
                  </a:cubicBezTo>
                  <a:cubicBezTo>
                    <a:pt x="338" y="816"/>
                    <a:pt x="340" y="814"/>
                    <a:pt x="340" y="813"/>
                  </a:cubicBezTo>
                  <a:cubicBezTo>
                    <a:pt x="340" y="811"/>
                    <a:pt x="338" y="809"/>
                    <a:pt x="336" y="809"/>
                  </a:cubicBezTo>
                  <a:moveTo>
                    <a:pt x="765" y="809"/>
                  </a:moveTo>
                  <a:cubicBezTo>
                    <a:pt x="763" y="809"/>
                    <a:pt x="762" y="811"/>
                    <a:pt x="762" y="813"/>
                  </a:cubicBezTo>
                  <a:cubicBezTo>
                    <a:pt x="762" y="814"/>
                    <a:pt x="763" y="816"/>
                    <a:pt x="765" y="816"/>
                  </a:cubicBezTo>
                  <a:cubicBezTo>
                    <a:pt x="767" y="816"/>
                    <a:pt x="768" y="814"/>
                    <a:pt x="768" y="813"/>
                  </a:cubicBezTo>
                  <a:cubicBezTo>
                    <a:pt x="768" y="811"/>
                    <a:pt x="767" y="809"/>
                    <a:pt x="765" y="809"/>
                  </a:cubicBezTo>
                  <a:moveTo>
                    <a:pt x="813" y="809"/>
                  </a:moveTo>
                  <a:cubicBezTo>
                    <a:pt x="811" y="809"/>
                    <a:pt x="809" y="811"/>
                    <a:pt x="809" y="813"/>
                  </a:cubicBezTo>
                  <a:cubicBezTo>
                    <a:pt x="809" y="814"/>
                    <a:pt x="811" y="816"/>
                    <a:pt x="813" y="816"/>
                  </a:cubicBezTo>
                  <a:cubicBezTo>
                    <a:pt x="814" y="816"/>
                    <a:pt x="816" y="814"/>
                    <a:pt x="816" y="813"/>
                  </a:cubicBezTo>
                  <a:cubicBezTo>
                    <a:pt x="816" y="811"/>
                    <a:pt x="814" y="809"/>
                    <a:pt x="813" y="809"/>
                  </a:cubicBezTo>
                  <a:moveTo>
                    <a:pt x="860" y="809"/>
                  </a:moveTo>
                  <a:cubicBezTo>
                    <a:pt x="858" y="809"/>
                    <a:pt x="857" y="811"/>
                    <a:pt x="857" y="813"/>
                  </a:cubicBezTo>
                  <a:cubicBezTo>
                    <a:pt x="857" y="814"/>
                    <a:pt x="858" y="816"/>
                    <a:pt x="860" y="816"/>
                  </a:cubicBezTo>
                  <a:cubicBezTo>
                    <a:pt x="862" y="816"/>
                    <a:pt x="864" y="814"/>
                    <a:pt x="864" y="813"/>
                  </a:cubicBezTo>
                  <a:cubicBezTo>
                    <a:pt x="864" y="811"/>
                    <a:pt x="862" y="809"/>
                    <a:pt x="860" y="809"/>
                  </a:cubicBezTo>
                  <a:moveTo>
                    <a:pt x="908" y="809"/>
                  </a:moveTo>
                  <a:cubicBezTo>
                    <a:pt x="906" y="809"/>
                    <a:pt x="905" y="811"/>
                    <a:pt x="905" y="813"/>
                  </a:cubicBezTo>
                  <a:cubicBezTo>
                    <a:pt x="905" y="814"/>
                    <a:pt x="906" y="816"/>
                    <a:pt x="908" y="816"/>
                  </a:cubicBezTo>
                  <a:cubicBezTo>
                    <a:pt x="910" y="816"/>
                    <a:pt x="911" y="814"/>
                    <a:pt x="911" y="813"/>
                  </a:cubicBezTo>
                  <a:cubicBezTo>
                    <a:pt x="911" y="811"/>
                    <a:pt x="910" y="809"/>
                    <a:pt x="908" y="809"/>
                  </a:cubicBezTo>
                  <a:moveTo>
                    <a:pt x="955" y="809"/>
                  </a:moveTo>
                  <a:cubicBezTo>
                    <a:pt x="954" y="809"/>
                    <a:pt x="952" y="811"/>
                    <a:pt x="952" y="813"/>
                  </a:cubicBezTo>
                  <a:cubicBezTo>
                    <a:pt x="952" y="814"/>
                    <a:pt x="954" y="816"/>
                    <a:pt x="955" y="816"/>
                  </a:cubicBezTo>
                  <a:cubicBezTo>
                    <a:pt x="957" y="816"/>
                    <a:pt x="959" y="814"/>
                    <a:pt x="959" y="813"/>
                  </a:cubicBezTo>
                  <a:cubicBezTo>
                    <a:pt x="959" y="811"/>
                    <a:pt x="957" y="809"/>
                    <a:pt x="955" y="809"/>
                  </a:cubicBezTo>
                  <a:moveTo>
                    <a:pt x="1003" y="809"/>
                  </a:moveTo>
                  <a:cubicBezTo>
                    <a:pt x="1001" y="809"/>
                    <a:pt x="1000" y="811"/>
                    <a:pt x="1000" y="813"/>
                  </a:cubicBezTo>
                  <a:cubicBezTo>
                    <a:pt x="1000" y="814"/>
                    <a:pt x="1001" y="816"/>
                    <a:pt x="1003" y="816"/>
                  </a:cubicBezTo>
                  <a:cubicBezTo>
                    <a:pt x="1005" y="816"/>
                    <a:pt x="1006" y="814"/>
                    <a:pt x="1006" y="813"/>
                  </a:cubicBezTo>
                  <a:cubicBezTo>
                    <a:pt x="1006" y="811"/>
                    <a:pt x="1005" y="809"/>
                    <a:pt x="1003" y="809"/>
                  </a:cubicBezTo>
                  <a:moveTo>
                    <a:pt x="1051" y="809"/>
                  </a:moveTo>
                  <a:cubicBezTo>
                    <a:pt x="1049" y="809"/>
                    <a:pt x="1047" y="811"/>
                    <a:pt x="1047" y="813"/>
                  </a:cubicBezTo>
                  <a:cubicBezTo>
                    <a:pt x="1047" y="814"/>
                    <a:pt x="1049" y="816"/>
                    <a:pt x="1051" y="816"/>
                  </a:cubicBezTo>
                  <a:cubicBezTo>
                    <a:pt x="1053" y="816"/>
                    <a:pt x="1054" y="814"/>
                    <a:pt x="1054" y="813"/>
                  </a:cubicBezTo>
                  <a:cubicBezTo>
                    <a:pt x="1054" y="811"/>
                    <a:pt x="1053" y="809"/>
                    <a:pt x="1051" y="809"/>
                  </a:cubicBezTo>
                  <a:moveTo>
                    <a:pt x="1098" y="809"/>
                  </a:moveTo>
                  <a:cubicBezTo>
                    <a:pt x="1097" y="809"/>
                    <a:pt x="1095" y="811"/>
                    <a:pt x="1095" y="813"/>
                  </a:cubicBezTo>
                  <a:cubicBezTo>
                    <a:pt x="1095" y="814"/>
                    <a:pt x="1097" y="816"/>
                    <a:pt x="1098" y="816"/>
                  </a:cubicBezTo>
                  <a:cubicBezTo>
                    <a:pt x="1100" y="816"/>
                    <a:pt x="1102" y="814"/>
                    <a:pt x="1102" y="813"/>
                  </a:cubicBezTo>
                  <a:cubicBezTo>
                    <a:pt x="1102" y="811"/>
                    <a:pt x="1100" y="809"/>
                    <a:pt x="1098" y="809"/>
                  </a:cubicBezTo>
                  <a:moveTo>
                    <a:pt x="3" y="762"/>
                  </a:moveTo>
                  <a:cubicBezTo>
                    <a:pt x="1" y="762"/>
                    <a:pt x="0" y="763"/>
                    <a:pt x="0" y="765"/>
                  </a:cubicBezTo>
                  <a:cubicBezTo>
                    <a:pt x="0" y="767"/>
                    <a:pt x="1" y="768"/>
                    <a:pt x="3" y="768"/>
                  </a:cubicBezTo>
                  <a:cubicBezTo>
                    <a:pt x="5" y="768"/>
                    <a:pt x="6" y="767"/>
                    <a:pt x="6" y="765"/>
                  </a:cubicBezTo>
                  <a:cubicBezTo>
                    <a:pt x="6" y="763"/>
                    <a:pt x="5" y="762"/>
                    <a:pt x="3" y="762"/>
                  </a:cubicBezTo>
                  <a:moveTo>
                    <a:pt x="51" y="762"/>
                  </a:moveTo>
                  <a:cubicBezTo>
                    <a:pt x="49" y="762"/>
                    <a:pt x="47" y="763"/>
                    <a:pt x="47" y="765"/>
                  </a:cubicBezTo>
                  <a:cubicBezTo>
                    <a:pt x="47" y="767"/>
                    <a:pt x="49" y="768"/>
                    <a:pt x="51" y="768"/>
                  </a:cubicBezTo>
                  <a:cubicBezTo>
                    <a:pt x="52" y="768"/>
                    <a:pt x="54" y="767"/>
                    <a:pt x="54" y="765"/>
                  </a:cubicBezTo>
                  <a:cubicBezTo>
                    <a:pt x="54" y="763"/>
                    <a:pt x="52" y="762"/>
                    <a:pt x="51" y="762"/>
                  </a:cubicBezTo>
                  <a:moveTo>
                    <a:pt x="98" y="762"/>
                  </a:moveTo>
                  <a:cubicBezTo>
                    <a:pt x="96" y="762"/>
                    <a:pt x="95" y="763"/>
                    <a:pt x="95" y="765"/>
                  </a:cubicBezTo>
                  <a:cubicBezTo>
                    <a:pt x="95" y="767"/>
                    <a:pt x="96" y="768"/>
                    <a:pt x="98" y="768"/>
                  </a:cubicBezTo>
                  <a:cubicBezTo>
                    <a:pt x="100" y="768"/>
                    <a:pt x="102" y="767"/>
                    <a:pt x="102" y="765"/>
                  </a:cubicBezTo>
                  <a:cubicBezTo>
                    <a:pt x="102" y="763"/>
                    <a:pt x="100" y="762"/>
                    <a:pt x="98" y="762"/>
                  </a:cubicBezTo>
                  <a:moveTo>
                    <a:pt x="146" y="762"/>
                  </a:moveTo>
                  <a:cubicBezTo>
                    <a:pt x="144" y="762"/>
                    <a:pt x="143" y="763"/>
                    <a:pt x="143" y="765"/>
                  </a:cubicBezTo>
                  <a:cubicBezTo>
                    <a:pt x="143" y="767"/>
                    <a:pt x="144" y="768"/>
                    <a:pt x="146" y="768"/>
                  </a:cubicBezTo>
                  <a:cubicBezTo>
                    <a:pt x="148" y="768"/>
                    <a:pt x="149" y="767"/>
                    <a:pt x="149" y="765"/>
                  </a:cubicBezTo>
                  <a:cubicBezTo>
                    <a:pt x="149" y="763"/>
                    <a:pt x="148" y="762"/>
                    <a:pt x="146" y="762"/>
                  </a:cubicBezTo>
                  <a:moveTo>
                    <a:pt x="194" y="762"/>
                  </a:moveTo>
                  <a:cubicBezTo>
                    <a:pt x="192" y="762"/>
                    <a:pt x="190" y="763"/>
                    <a:pt x="190" y="765"/>
                  </a:cubicBezTo>
                  <a:cubicBezTo>
                    <a:pt x="190" y="767"/>
                    <a:pt x="192" y="768"/>
                    <a:pt x="194" y="768"/>
                  </a:cubicBezTo>
                  <a:cubicBezTo>
                    <a:pt x="195" y="768"/>
                    <a:pt x="197" y="767"/>
                    <a:pt x="197" y="765"/>
                  </a:cubicBezTo>
                  <a:cubicBezTo>
                    <a:pt x="197" y="763"/>
                    <a:pt x="195" y="762"/>
                    <a:pt x="194" y="762"/>
                  </a:cubicBezTo>
                  <a:moveTo>
                    <a:pt x="241" y="762"/>
                  </a:moveTo>
                  <a:cubicBezTo>
                    <a:pt x="239" y="762"/>
                    <a:pt x="238" y="763"/>
                    <a:pt x="238" y="765"/>
                  </a:cubicBezTo>
                  <a:cubicBezTo>
                    <a:pt x="238" y="767"/>
                    <a:pt x="239" y="768"/>
                    <a:pt x="241" y="768"/>
                  </a:cubicBezTo>
                  <a:cubicBezTo>
                    <a:pt x="243" y="768"/>
                    <a:pt x="244" y="767"/>
                    <a:pt x="244" y="765"/>
                  </a:cubicBezTo>
                  <a:cubicBezTo>
                    <a:pt x="244" y="763"/>
                    <a:pt x="243" y="762"/>
                    <a:pt x="241" y="762"/>
                  </a:cubicBezTo>
                  <a:moveTo>
                    <a:pt x="289" y="762"/>
                  </a:moveTo>
                  <a:cubicBezTo>
                    <a:pt x="287" y="762"/>
                    <a:pt x="285" y="763"/>
                    <a:pt x="285" y="765"/>
                  </a:cubicBezTo>
                  <a:cubicBezTo>
                    <a:pt x="285" y="767"/>
                    <a:pt x="287" y="768"/>
                    <a:pt x="289" y="768"/>
                  </a:cubicBezTo>
                  <a:cubicBezTo>
                    <a:pt x="291" y="768"/>
                    <a:pt x="292" y="767"/>
                    <a:pt x="292" y="765"/>
                  </a:cubicBezTo>
                  <a:cubicBezTo>
                    <a:pt x="292" y="763"/>
                    <a:pt x="291" y="762"/>
                    <a:pt x="289" y="762"/>
                  </a:cubicBezTo>
                  <a:moveTo>
                    <a:pt x="336" y="762"/>
                  </a:moveTo>
                  <a:cubicBezTo>
                    <a:pt x="335" y="762"/>
                    <a:pt x="333" y="763"/>
                    <a:pt x="333" y="765"/>
                  </a:cubicBezTo>
                  <a:cubicBezTo>
                    <a:pt x="333" y="767"/>
                    <a:pt x="335" y="768"/>
                    <a:pt x="336" y="768"/>
                  </a:cubicBezTo>
                  <a:cubicBezTo>
                    <a:pt x="338" y="768"/>
                    <a:pt x="340" y="767"/>
                    <a:pt x="340" y="765"/>
                  </a:cubicBezTo>
                  <a:cubicBezTo>
                    <a:pt x="340" y="763"/>
                    <a:pt x="338" y="762"/>
                    <a:pt x="336" y="762"/>
                  </a:cubicBezTo>
                  <a:moveTo>
                    <a:pt x="765" y="762"/>
                  </a:moveTo>
                  <a:cubicBezTo>
                    <a:pt x="763" y="762"/>
                    <a:pt x="762" y="763"/>
                    <a:pt x="762" y="765"/>
                  </a:cubicBezTo>
                  <a:cubicBezTo>
                    <a:pt x="762" y="767"/>
                    <a:pt x="763" y="768"/>
                    <a:pt x="765" y="768"/>
                  </a:cubicBezTo>
                  <a:cubicBezTo>
                    <a:pt x="767" y="768"/>
                    <a:pt x="768" y="767"/>
                    <a:pt x="768" y="765"/>
                  </a:cubicBezTo>
                  <a:cubicBezTo>
                    <a:pt x="768" y="763"/>
                    <a:pt x="767" y="762"/>
                    <a:pt x="765" y="762"/>
                  </a:cubicBezTo>
                  <a:moveTo>
                    <a:pt x="813" y="762"/>
                  </a:moveTo>
                  <a:cubicBezTo>
                    <a:pt x="811" y="762"/>
                    <a:pt x="809" y="763"/>
                    <a:pt x="809" y="765"/>
                  </a:cubicBezTo>
                  <a:cubicBezTo>
                    <a:pt x="809" y="767"/>
                    <a:pt x="811" y="768"/>
                    <a:pt x="813" y="768"/>
                  </a:cubicBezTo>
                  <a:cubicBezTo>
                    <a:pt x="814" y="768"/>
                    <a:pt x="816" y="767"/>
                    <a:pt x="816" y="765"/>
                  </a:cubicBezTo>
                  <a:cubicBezTo>
                    <a:pt x="816" y="763"/>
                    <a:pt x="814" y="762"/>
                    <a:pt x="813" y="762"/>
                  </a:cubicBezTo>
                  <a:moveTo>
                    <a:pt x="860" y="762"/>
                  </a:moveTo>
                  <a:cubicBezTo>
                    <a:pt x="858" y="762"/>
                    <a:pt x="857" y="763"/>
                    <a:pt x="857" y="765"/>
                  </a:cubicBezTo>
                  <a:cubicBezTo>
                    <a:pt x="857" y="767"/>
                    <a:pt x="858" y="768"/>
                    <a:pt x="860" y="768"/>
                  </a:cubicBezTo>
                  <a:cubicBezTo>
                    <a:pt x="862" y="768"/>
                    <a:pt x="864" y="767"/>
                    <a:pt x="864" y="765"/>
                  </a:cubicBezTo>
                  <a:cubicBezTo>
                    <a:pt x="864" y="763"/>
                    <a:pt x="862" y="762"/>
                    <a:pt x="860" y="762"/>
                  </a:cubicBezTo>
                  <a:moveTo>
                    <a:pt x="908" y="762"/>
                  </a:moveTo>
                  <a:cubicBezTo>
                    <a:pt x="906" y="762"/>
                    <a:pt x="905" y="763"/>
                    <a:pt x="905" y="765"/>
                  </a:cubicBezTo>
                  <a:cubicBezTo>
                    <a:pt x="905" y="767"/>
                    <a:pt x="906" y="768"/>
                    <a:pt x="908" y="768"/>
                  </a:cubicBezTo>
                  <a:cubicBezTo>
                    <a:pt x="910" y="768"/>
                    <a:pt x="911" y="767"/>
                    <a:pt x="911" y="765"/>
                  </a:cubicBezTo>
                  <a:cubicBezTo>
                    <a:pt x="911" y="763"/>
                    <a:pt x="910" y="762"/>
                    <a:pt x="908" y="762"/>
                  </a:cubicBezTo>
                  <a:moveTo>
                    <a:pt x="955" y="762"/>
                  </a:moveTo>
                  <a:cubicBezTo>
                    <a:pt x="954" y="762"/>
                    <a:pt x="952" y="763"/>
                    <a:pt x="952" y="765"/>
                  </a:cubicBezTo>
                  <a:cubicBezTo>
                    <a:pt x="952" y="767"/>
                    <a:pt x="954" y="768"/>
                    <a:pt x="955" y="768"/>
                  </a:cubicBezTo>
                  <a:cubicBezTo>
                    <a:pt x="957" y="768"/>
                    <a:pt x="959" y="767"/>
                    <a:pt x="959" y="765"/>
                  </a:cubicBezTo>
                  <a:cubicBezTo>
                    <a:pt x="959" y="763"/>
                    <a:pt x="957" y="762"/>
                    <a:pt x="955" y="762"/>
                  </a:cubicBezTo>
                  <a:moveTo>
                    <a:pt x="1003" y="762"/>
                  </a:moveTo>
                  <a:cubicBezTo>
                    <a:pt x="1001" y="762"/>
                    <a:pt x="1000" y="763"/>
                    <a:pt x="1000" y="765"/>
                  </a:cubicBezTo>
                  <a:cubicBezTo>
                    <a:pt x="1000" y="767"/>
                    <a:pt x="1001" y="768"/>
                    <a:pt x="1003" y="768"/>
                  </a:cubicBezTo>
                  <a:cubicBezTo>
                    <a:pt x="1005" y="768"/>
                    <a:pt x="1006" y="767"/>
                    <a:pt x="1006" y="765"/>
                  </a:cubicBezTo>
                  <a:cubicBezTo>
                    <a:pt x="1006" y="763"/>
                    <a:pt x="1005" y="762"/>
                    <a:pt x="1003" y="762"/>
                  </a:cubicBezTo>
                  <a:moveTo>
                    <a:pt x="1051" y="762"/>
                  </a:moveTo>
                  <a:cubicBezTo>
                    <a:pt x="1049" y="762"/>
                    <a:pt x="1047" y="763"/>
                    <a:pt x="1047" y="765"/>
                  </a:cubicBezTo>
                  <a:cubicBezTo>
                    <a:pt x="1047" y="767"/>
                    <a:pt x="1049" y="768"/>
                    <a:pt x="1051" y="768"/>
                  </a:cubicBezTo>
                  <a:cubicBezTo>
                    <a:pt x="1053" y="768"/>
                    <a:pt x="1054" y="767"/>
                    <a:pt x="1054" y="765"/>
                  </a:cubicBezTo>
                  <a:cubicBezTo>
                    <a:pt x="1054" y="763"/>
                    <a:pt x="1053" y="762"/>
                    <a:pt x="1051" y="762"/>
                  </a:cubicBezTo>
                  <a:moveTo>
                    <a:pt x="1098" y="762"/>
                  </a:moveTo>
                  <a:cubicBezTo>
                    <a:pt x="1097" y="762"/>
                    <a:pt x="1095" y="763"/>
                    <a:pt x="1095" y="765"/>
                  </a:cubicBezTo>
                  <a:cubicBezTo>
                    <a:pt x="1095" y="767"/>
                    <a:pt x="1097" y="768"/>
                    <a:pt x="1098" y="768"/>
                  </a:cubicBezTo>
                  <a:cubicBezTo>
                    <a:pt x="1100" y="768"/>
                    <a:pt x="1102" y="767"/>
                    <a:pt x="1102" y="765"/>
                  </a:cubicBezTo>
                  <a:cubicBezTo>
                    <a:pt x="1102" y="763"/>
                    <a:pt x="1100" y="762"/>
                    <a:pt x="1098" y="762"/>
                  </a:cubicBezTo>
                  <a:moveTo>
                    <a:pt x="384" y="714"/>
                  </a:moveTo>
                  <a:cubicBezTo>
                    <a:pt x="382" y="714"/>
                    <a:pt x="381" y="716"/>
                    <a:pt x="381" y="717"/>
                  </a:cubicBezTo>
                  <a:cubicBezTo>
                    <a:pt x="381" y="719"/>
                    <a:pt x="382" y="721"/>
                    <a:pt x="384" y="721"/>
                  </a:cubicBezTo>
                  <a:cubicBezTo>
                    <a:pt x="386" y="721"/>
                    <a:pt x="387" y="719"/>
                    <a:pt x="387" y="717"/>
                  </a:cubicBezTo>
                  <a:cubicBezTo>
                    <a:pt x="387" y="716"/>
                    <a:pt x="386" y="714"/>
                    <a:pt x="384" y="714"/>
                  </a:cubicBezTo>
                  <a:moveTo>
                    <a:pt x="432" y="714"/>
                  </a:moveTo>
                  <a:cubicBezTo>
                    <a:pt x="430" y="714"/>
                    <a:pt x="428" y="716"/>
                    <a:pt x="428" y="717"/>
                  </a:cubicBezTo>
                  <a:cubicBezTo>
                    <a:pt x="428" y="719"/>
                    <a:pt x="430" y="721"/>
                    <a:pt x="432" y="721"/>
                  </a:cubicBezTo>
                  <a:cubicBezTo>
                    <a:pt x="433" y="721"/>
                    <a:pt x="435" y="719"/>
                    <a:pt x="435" y="717"/>
                  </a:cubicBezTo>
                  <a:cubicBezTo>
                    <a:pt x="435" y="716"/>
                    <a:pt x="433" y="714"/>
                    <a:pt x="432" y="714"/>
                  </a:cubicBezTo>
                  <a:moveTo>
                    <a:pt x="479" y="714"/>
                  </a:moveTo>
                  <a:cubicBezTo>
                    <a:pt x="477" y="714"/>
                    <a:pt x="476" y="716"/>
                    <a:pt x="476" y="717"/>
                  </a:cubicBezTo>
                  <a:cubicBezTo>
                    <a:pt x="476" y="719"/>
                    <a:pt x="477" y="721"/>
                    <a:pt x="479" y="721"/>
                  </a:cubicBezTo>
                  <a:cubicBezTo>
                    <a:pt x="481" y="721"/>
                    <a:pt x="483" y="719"/>
                    <a:pt x="483" y="717"/>
                  </a:cubicBezTo>
                  <a:cubicBezTo>
                    <a:pt x="483" y="716"/>
                    <a:pt x="481" y="714"/>
                    <a:pt x="479" y="714"/>
                  </a:cubicBezTo>
                  <a:moveTo>
                    <a:pt x="527" y="714"/>
                  </a:moveTo>
                  <a:cubicBezTo>
                    <a:pt x="525" y="714"/>
                    <a:pt x="524" y="716"/>
                    <a:pt x="524" y="717"/>
                  </a:cubicBezTo>
                  <a:cubicBezTo>
                    <a:pt x="524" y="719"/>
                    <a:pt x="525" y="721"/>
                    <a:pt x="527" y="721"/>
                  </a:cubicBezTo>
                  <a:cubicBezTo>
                    <a:pt x="529" y="721"/>
                    <a:pt x="530" y="719"/>
                    <a:pt x="530" y="717"/>
                  </a:cubicBezTo>
                  <a:cubicBezTo>
                    <a:pt x="530" y="716"/>
                    <a:pt x="529" y="714"/>
                    <a:pt x="527" y="714"/>
                  </a:cubicBezTo>
                  <a:moveTo>
                    <a:pt x="575" y="714"/>
                  </a:moveTo>
                  <a:cubicBezTo>
                    <a:pt x="573" y="714"/>
                    <a:pt x="571" y="716"/>
                    <a:pt x="571" y="717"/>
                  </a:cubicBezTo>
                  <a:cubicBezTo>
                    <a:pt x="571" y="719"/>
                    <a:pt x="573" y="721"/>
                    <a:pt x="575" y="721"/>
                  </a:cubicBezTo>
                  <a:cubicBezTo>
                    <a:pt x="576" y="721"/>
                    <a:pt x="578" y="719"/>
                    <a:pt x="578" y="717"/>
                  </a:cubicBezTo>
                  <a:cubicBezTo>
                    <a:pt x="578" y="716"/>
                    <a:pt x="576" y="714"/>
                    <a:pt x="575" y="714"/>
                  </a:cubicBezTo>
                  <a:moveTo>
                    <a:pt x="622" y="714"/>
                  </a:moveTo>
                  <a:cubicBezTo>
                    <a:pt x="620" y="714"/>
                    <a:pt x="619" y="716"/>
                    <a:pt x="619" y="717"/>
                  </a:cubicBezTo>
                  <a:cubicBezTo>
                    <a:pt x="619" y="719"/>
                    <a:pt x="620" y="721"/>
                    <a:pt x="622" y="721"/>
                  </a:cubicBezTo>
                  <a:cubicBezTo>
                    <a:pt x="624" y="721"/>
                    <a:pt x="625" y="719"/>
                    <a:pt x="625" y="717"/>
                  </a:cubicBezTo>
                  <a:cubicBezTo>
                    <a:pt x="625" y="716"/>
                    <a:pt x="624" y="714"/>
                    <a:pt x="622" y="714"/>
                  </a:cubicBezTo>
                  <a:moveTo>
                    <a:pt x="670" y="714"/>
                  </a:moveTo>
                  <a:cubicBezTo>
                    <a:pt x="668" y="714"/>
                    <a:pt x="666" y="716"/>
                    <a:pt x="666" y="717"/>
                  </a:cubicBezTo>
                  <a:cubicBezTo>
                    <a:pt x="666" y="719"/>
                    <a:pt x="668" y="721"/>
                    <a:pt x="670" y="721"/>
                  </a:cubicBezTo>
                  <a:cubicBezTo>
                    <a:pt x="672" y="721"/>
                    <a:pt x="673" y="719"/>
                    <a:pt x="673" y="717"/>
                  </a:cubicBezTo>
                  <a:cubicBezTo>
                    <a:pt x="673" y="716"/>
                    <a:pt x="672" y="714"/>
                    <a:pt x="670" y="714"/>
                  </a:cubicBezTo>
                  <a:moveTo>
                    <a:pt x="717" y="714"/>
                  </a:moveTo>
                  <a:cubicBezTo>
                    <a:pt x="716" y="714"/>
                    <a:pt x="714" y="716"/>
                    <a:pt x="714" y="717"/>
                  </a:cubicBezTo>
                  <a:cubicBezTo>
                    <a:pt x="714" y="719"/>
                    <a:pt x="716" y="721"/>
                    <a:pt x="717" y="721"/>
                  </a:cubicBezTo>
                  <a:cubicBezTo>
                    <a:pt x="719" y="721"/>
                    <a:pt x="721" y="719"/>
                    <a:pt x="721" y="717"/>
                  </a:cubicBezTo>
                  <a:cubicBezTo>
                    <a:pt x="721" y="716"/>
                    <a:pt x="719" y="714"/>
                    <a:pt x="717" y="714"/>
                  </a:cubicBezTo>
                  <a:moveTo>
                    <a:pt x="384" y="666"/>
                  </a:moveTo>
                  <a:cubicBezTo>
                    <a:pt x="382" y="666"/>
                    <a:pt x="381" y="668"/>
                    <a:pt x="381" y="670"/>
                  </a:cubicBezTo>
                  <a:cubicBezTo>
                    <a:pt x="381" y="672"/>
                    <a:pt x="382" y="673"/>
                    <a:pt x="384" y="673"/>
                  </a:cubicBezTo>
                  <a:cubicBezTo>
                    <a:pt x="386" y="673"/>
                    <a:pt x="387" y="672"/>
                    <a:pt x="387" y="670"/>
                  </a:cubicBezTo>
                  <a:cubicBezTo>
                    <a:pt x="387" y="668"/>
                    <a:pt x="386" y="666"/>
                    <a:pt x="384" y="666"/>
                  </a:cubicBezTo>
                  <a:moveTo>
                    <a:pt x="432" y="666"/>
                  </a:moveTo>
                  <a:cubicBezTo>
                    <a:pt x="430" y="666"/>
                    <a:pt x="428" y="668"/>
                    <a:pt x="428" y="670"/>
                  </a:cubicBezTo>
                  <a:cubicBezTo>
                    <a:pt x="428" y="672"/>
                    <a:pt x="430" y="673"/>
                    <a:pt x="432" y="673"/>
                  </a:cubicBezTo>
                  <a:cubicBezTo>
                    <a:pt x="433" y="673"/>
                    <a:pt x="435" y="672"/>
                    <a:pt x="435" y="670"/>
                  </a:cubicBezTo>
                  <a:cubicBezTo>
                    <a:pt x="435" y="668"/>
                    <a:pt x="433" y="666"/>
                    <a:pt x="432" y="666"/>
                  </a:cubicBezTo>
                  <a:moveTo>
                    <a:pt x="479" y="666"/>
                  </a:moveTo>
                  <a:cubicBezTo>
                    <a:pt x="477" y="666"/>
                    <a:pt x="476" y="668"/>
                    <a:pt x="476" y="670"/>
                  </a:cubicBezTo>
                  <a:cubicBezTo>
                    <a:pt x="476" y="672"/>
                    <a:pt x="477" y="673"/>
                    <a:pt x="479" y="673"/>
                  </a:cubicBezTo>
                  <a:cubicBezTo>
                    <a:pt x="481" y="673"/>
                    <a:pt x="483" y="672"/>
                    <a:pt x="483" y="670"/>
                  </a:cubicBezTo>
                  <a:cubicBezTo>
                    <a:pt x="483" y="668"/>
                    <a:pt x="481" y="666"/>
                    <a:pt x="479" y="666"/>
                  </a:cubicBezTo>
                  <a:moveTo>
                    <a:pt x="527" y="666"/>
                  </a:moveTo>
                  <a:cubicBezTo>
                    <a:pt x="525" y="666"/>
                    <a:pt x="524" y="668"/>
                    <a:pt x="524" y="670"/>
                  </a:cubicBezTo>
                  <a:cubicBezTo>
                    <a:pt x="524" y="672"/>
                    <a:pt x="525" y="673"/>
                    <a:pt x="527" y="673"/>
                  </a:cubicBezTo>
                  <a:cubicBezTo>
                    <a:pt x="529" y="673"/>
                    <a:pt x="530" y="672"/>
                    <a:pt x="530" y="670"/>
                  </a:cubicBezTo>
                  <a:cubicBezTo>
                    <a:pt x="530" y="668"/>
                    <a:pt x="529" y="666"/>
                    <a:pt x="527" y="666"/>
                  </a:cubicBezTo>
                  <a:moveTo>
                    <a:pt x="575" y="666"/>
                  </a:moveTo>
                  <a:cubicBezTo>
                    <a:pt x="573" y="666"/>
                    <a:pt x="571" y="668"/>
                    <a:pt x="571" y="670"/>
                  </a:cubicBezTo>
                  <a:cubicBezTo>
                    <a:pt x="571" y="672"/>
                    <a:pt x="573" y="673"/>
                    <a:pt x="575" y="673"/>
                  </a:cubicBezTo>
                  <a:cubicBezTo>
                    <a:pt x="576" y="673"/>
                    <a:pt x="578" y="672"/>
                    <a:pt x="578" y="670"/>
                  </a:cubicBezTo>
                  <a:cubicBezTo>
                    <a:pt x="578" y="668"/>
                    <a:pt x="576" y="666"/>
                    <a:pt x="575" y="666"/>
                  </a:cubicBezTo>
                  <a:moveTo>
                    <a:pt x="622" y="666"/>
                  </a:moveTo>
                  <a:cubicBezTo>
                    <a:pt x="620" y="666"/>
                    <a:pt x="619" y="668"/>
                    <a:pt x="619" y="670"/>
                  </a:cubicBezTo>
                  <a:cubicBezTo>
                    <a:pt x="619" y="672"/>
                    <a:pt x="620" y="673"/>
                    <a:pt x="622" y="673"/>
                  </a:cubicBezTo>
                  <a:cubicBezTo>
                    <a:pt x="624" y="673"/>
                    <a:pt x="625" y="672"/>
                    <a:pt x="625" y="670"/>
                  </a:cubicBezTo>
                  <a:cubicBezTo>
                    <a:pt x="625" y="668"/>
                    <a:pt x="624" y="666"/>
                    <a:pt x="622" y="666"/>
                  </a:cubicBezTo>
                  <a:moveTo>
                    <a:pt x="670" y="666"/>
                  </a:moveTo>
                  <a:cubicBezTo>
                    <a:pt x="668" y="666"/>
                    <a:pt x="666" y="668"/>
                    <a:pt x="666" y="670"/>
                  </a:cubicBezTo>
                  <a:cubicBezTo>
                    <a:pt x="666" y="672"/>
                    <a:pt x="668" y="673"/>
                    <a:pt x="670" y="673"/>
                  </a:cubicBezTo>
                  <a:cubicBezTo>
                    <a:pt x="672" y="673"/>
                    <a:pt x="673" y="672"/>
                    <a:pt x="673" y="670"/>
                  </a:cubicBezTo>
                  <a:cubicBezTo>
                    <a:pt x="673" y="668"/>
                    <a:pt x="672" y="666"/>
                    <a:pt x="670" y="666"/>
                  </a:cubicBezTo>
                  <a:moveTo>
                    <a:pt x="717" y="666"/>
                  </a:moveTo>
                  <a:cubicBezTo>
                    <a:pt x="716" y="666"/>
                    <a:pt x="714" y="668"/>
                    <a:pt x="714" y="670"/>
                  </a:cubicBezTo>
                  <a:cubicBezTo>
                    <a:pt x="714" y="672"/>
                    <a:pt x="716" y="673"/>
                    <a:pt x="717" y="673"/>
                  </a:cubicBezTo>
                  <a:cubicBezTo>
                    <a:pt x="719" y="673"/>
                    <a:pt x="721" y="672"/>
                    <a:pt x="721" y="670"/>
                  </a:cubicBezTo>
                  <a:cubicBezTo>
                    <a:pt x="721" y="668"/>
                    <a:pt x="719" y="666"/>
                    <a:pt x="717" y="666"/>
                  </a:cubicBezTo>
                  <a:moveTo>
                    <a:pt x="384" y="619"/>
                  </a:moveTo>
                  <a:cubicBezTo>
                    <a:pt x="382" y="619"/>
                    <a:pt x="381" y="620"/>
                    <a:pt x="381" y="622"/>
                  </a:cubicBezTo>
                  <a:cubicBezTo>
                    <a:pt x="381" y="624"/>
                    <a:pt x="382" y="625"/>
                    <a:pt x="384" y="625"/>
                  </a:cubicBezTo>
                  <a:cubicBezTo>
                    <a:pt x="386" y="625"/>
                    <a:pt x="387" y="624"/>
                    <a:pt x="387" y="622"/>
                  </a:cubicBezTo>
                  <a:cubicBezTo>
                    <a:pt x="387" y="620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0"/>
                    <a:pt x="428" y="622"/>
                  </a:cubicBezTo>
                  <a:cubicBezTo>
                    <a:pt x="428" y="624"/>
                    <a:pt x="430" y="625"/>
                    <a:pt x="432" y="625"/>
                  </a:cubicBezTo>
                  <a:cubicBezTo>
                    <a:pt x="433" y="625"/>
                    <a:pt x="435" y="624"/>
                    <a:pt x="435" y="622"/>
                  </a:cubicBezTo>
                  <a:cubicBezTo>
                    <a:pt x="435" y="620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0"/>
                    <a:pt x="476" y="622"/>
                  </a:cubicBezTo>
                  <a:cubicBezTo>
                    <a:pt x="476" y="624"/>
                    <a:pt x="477" y="625"/>
                    <a:pt x="479" y="625"/>
                  </a:cubicBezTo>
                  <a:cubicBezTo>
                    <a:pt x="481" y="625"/>
                    <a:pt x="483" y="624"/>
                    <a:pt x="483" y="622"/>
                  </a:cubicBezTo>
                  <a:cubicBezTo>
                    <a:pt x="483" y="620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0"/>
                    <a:pt x="524" y="622"/>
                  </a:cubicBezTo>
                  <a:cubicBezTo>
                    <a:pt x="524" y="624"/>
                    <a:pt x="525" y="625"/>
                    <a:pt x="527" y="625"/>
                  </a:cubicBezTo>
                  <a:cubicBezTo>
                    <a:pt x="529" y="625"/>
                    <a:pt x="530" y="624"/>
                    <a:pt x="530" y="622"/>
                  </a:cubicBezTo>
                  <a:cubicBezTo>
                    <a:pt x="530" y="620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0"/>
                    <a:pt x="571" y="622"/>
                  </a:cubicBezTo>
                  <a:cubicBezTo>
                    <a:pt x="571" y="624"/>
                    <a:pt x="573" y="625"/>
                    <a:pt x="575" y="625"/>
                  </a:cubicBezTo>
                  <a:cubicBezTo>
                    <a:pt x="576" y="625"/>
                    <a:pt x="578" y="624"/>
                    <a:pt x="578" y="622"/>
                  </a:cubicBezTo>
                  <a:cubicBezTo>
                    <a:pt x="578" y="620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0"/>
                    <a:pt x="619" y="622"/>
                  </a:cubicBezTo>
                  <a:cubicBezTo>
                    <a:pt x="619" y="624"/>
                    <a:pt x="620" y="625"/>
                    <a:pt x="622" y="625"/>
                  </a:cubicBezTo>
                  <a:cubicBezTo>
                    <a:pt x="624" y="625"/>
                    <a:pt x="625" y="624"/>
                    <a:pt x="625" y="622"/>
                  </a:cubicBezTo>
                  <a:cubicBezTo>
                    <a:pt x="625" y="620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0"/>
                    <a:pt x="666" y="622"/>
                  </a:cubicBezTo>
                  <a:cubicBezTo>
                    <a:pt x="666" y="624"/>
                    <a:pt x="668" y="625"/>
                    <a:pt x="670" y="625"/>
                  </a:cubicBezTo>
                  <a:cubicBezTo>
                    <a:pt x="672" y="625"/>
                    <a:pt x="673" y="624"/>
                    <a:pt x="673" y="622"/>
                  </a:cubicBezTo>
                  <a:cubicBezTo>
                    <a:pt x="673" y="620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0"/>
                    <a:pt x="714" y="622"/>
                  </a:cubicBezTo>
                  <a:cubicBezTo>
                    <a:pt x="714" y="624"/>
                    <a:pt x="716" y="625"/>
                    <a:pt x="717" y="625"/>
                  </a:cubicBezTo>
                  <a:cubicBezTo>
                    <a:pt x="719" y="625"/>
                    <a:pt x="721" y="624"/>
                    <a:pt x="721" y="622"/>
                  </a:cubicBezTo>
                  <a:cubicBezTo>
                    <a:pt x="721" y="620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6"/>
                    <a:pt x="382" y="578"/>
                    <a:pt x="384" y="578"/>
                  </a:cubicBezTo>
                  <a:cubicBezTo>
                    <a:pt x="386" y="578"/>
                    <a:pt x="387" y="576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6"/>
                    <a:pt x="430" y="578"/>
                    <a:pt x="432" y="578"/>
                  </a:cubicBezTo>
                  <a:cubicBezTo>
                    <a:pt x="433" y="578"/>
                    <a:pt x="435" y="576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6"/>
                    <a:pt x="477" y="578"/>
                    <a:pt x="479" y="578"/>
                  </a:cubicBezTo>
                  <a:cubicBezTo>
                    <a:pt x="481" y="578"/>
                    <a:pt x="483" y="576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6"/>
                    <a:pt x="525" y="578"/>
                    <a:pt x="527" y="578"/>
                  </a:cubicBezTo>
                  <a:cubicBezTo>
                    <a:pt x="529" y="578"/>
                    <a:pt x="530" y="576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6"/>
                    <a:pt x="573" y="578"/>
                    <a:pt x="575" y="578"/>
                  </a:cubicBezTo>
                  <a:cubicBezTo>
                    <a:pt x="576" y="578"/>
                    <a:pt x="578" y="576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6"/>
                    <a:pt x="620" y="578"/>
                    <a:pt x="622" y="578"/>
                  </a:cubicBezTo>
                  <a:cubicBezTo>
                    <a:pt x="624" y="578"/>
                    <a:pt x="625" y="576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6"/>
                    <a:pt x="668" y="578"/>
                    <a:pt x="670" y="578"/>
                  </a:cubicBezTo>
                  <a:cubicBezTo>
                    <a:pt x="672" y="578"/>
                    <a:pt x="673" y="576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6"/>
                    <a:pt x="716" y="578"/>
                    <a:pt x="717" y="578"/>
                  </a:cubicBezTo>
                  <a:cubicBezTo>
                    <a:pt x="719" y="578"/>
                    <a:pt x="721" y="576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7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7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7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7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7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7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7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7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7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7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7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7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7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7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7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7"/>
                    <a:pt x="719" y="476"/>
                    <a:pt x="717" y="476"/>
                  </a:cubicBezTo>
                  <a:moveTo>
                    <a:pt x="384" y="428"/>
                  </a:moveTo>
                  <a:cubicBezTo>
                    <a:pt x="382" y="428"/>
                    <a:pt x="381" y="430"/>
                    <a:pt x="381" y="432"/>
                  </a:cubicBezTo>
                  <a:cubicBezTo>
                    <a:pt x="381" y="433"/>
                    <a:pt x="382" y="435"/>
                    <a:pt x="384" y="435"/>
                  </a:cubicBezTo>
                  <a:cubicBezTo>
                    <a:pt x="386" y="435"/>
                    <a:pt x="387" y="433"/>
                    <a:pt x="387" y="432"/>
                  </a:cubicBezTo>
                  <a:cubicBezTo>
                    <a:pt x="387" y="430"/>
                    <a:pt x="386" y="428"/>
                    <a:pt x="384" y="428"/>
                  </a:cubicBezTo>
                  <a:moveTo>
                    <a:pt x="432" y="428"/>
                  </a:moveTo>
                  <a:cubicBezTo>
                    <a:pt x="430" y="428"/>
                    <a:pt x="428" y="430"/>
                    <a:pt x="428" y="432"/>
                  </a:cubicBezTo>
                  <a:cubicBezTo>
                    <a:pt x="428" y="433"/>
                    <a:pt x="430" y="435"/>
                    <a:pt x="432" y="435"/>
                  </a:cubicBezTo>
                  <a:cubicBezTo>
                    <a:pt x="433" y="435"/>
                    <a:pt x="435" y="433"/>
                    <a:pt x="435" y="432"/>
                  </a:cubicBezTo>
                  <a:cubicBezTo>
                    <a:pt x="435" y="430"/>
                    <a:pt x="433" y="428"/>
                    <a:pt x="432" y="428"/>
                  </a:cubicBezTo>
                  <a:moveTo>
                    <a:pt x="479" y="428"/>
                  </a:moveTo>
                  <a:cubicBezTo>
                    <a:pt x="477" y="428"/>
                    <a:pt x="476" y="430"/>
                    <a:pt x="476" y="432"/>
                  </a:cubicBezTo>
                  <a:cubicBezTo>
                    <a:pt x="476" y="433"/>
                    <a:pt x="477" y="435"/>
                    <a:pt x="479" y="435"/>
                  </a:cubicBezTo>
                  <a:cubicBezTo>
                    <a:pt x="481" y="435"/>
                    <a:pt x="483" y="433"/>
                    <a:pt x="483" y="432"/>
                  </a:cubicBezTo>
                  <a:cubicBezTo>
                    <a:pt x="483" y="430"/>
                    <a:pt x="481" y="428"/>
                    <a:pt x="479" y="428"/>
                  </a:cubicBezTo>
                  <a:moveTo>
                    <a:pt x="527" y="428"/>
                  </a:moveTo>
                  <a:cubicBezTo>
                    <a:pt x="525" y="428"/>
                    <a:pt x="524" y="430"/>
                    <a:pt x="524" y="432"/>
                  </a:cubicBezTo>
                  <a:cubicBezTo>
                    <a:pt x="524" y="433"/>
                    <a:pt x="525" y="435"/>
                    <a:pt x="527" y="435"/>
                  </a:cubicBezTo>
                  <a:cubicBezTo>
                    <a:pt x="529" y="435"/>
                    <a:pt x="530" y="433"/>
                    <a:pt x="530" y="432"/>
                  </a:cubicBezTo>
                  <a:cubicBezTo>
                    <a:pt x="530" y="430"/>
                    <a:pt x="529" y="428"/>
                    <a:pt x="527" y="428"/>
                  </a:cubicBezTo>
                  <a:moveTo>
                    <a:pt x="575" y="428"/>
                  </a:moveTo>
                  <a:cubicBezTo>
                    <a:pt x="573" y="428"/>
                    <a:pt x="571" y="430"/>
                    <a:pt x="571" y="432"/>
                  </a:cubicBezTo>
                  <a:cubicBezTo>
                    <a:pt x="571" y="433"/>
                    <a:pt x="573" y="435"/>
                    <a:pt x="575" y="435"/>
                  </a:cubicBezTo>
                  <a:cubicBezTo>
                    <a:pt x="576" y="435"/>
                    <a:pt x="578" y="433"/>
                    <a:pt x="578" y="432"/>
                  </a:cubicBezTo>
                  <a:cubicBezTo>
                    <a:pt x="578" y="430"/>
                    <a:pt x="576" y="428"/>
                    <a:pt x="575" y="428"/>
                  </a:cubicBezTo>
                  <a:moveTo>
                    <a:pt x="622" y="428"/>
                  </a:moveTo>
                  <a:cubicBezTo>
                    <a:pt x="620" y="428"/>
                    <a:pt x="619" y="430"/>
                    <a:pt x="619" y="432"/>
                  </a:cubicBezTo>
                  <a:cubicBezTo>
                    <a:pt x="619" y="433"/>
                    <a:pt x="620" y="435"/>
                    <a:pt x="622" y="435"/>
                  </a:cubicBezTo>
                  <a:cubicBezTo>
                    <a:pt x="624" y="435"/>
                    <a:pt x="625" y="433"/>
                    <a:pt x="625" y="432"/>
                  </a:cubicBezTo>
                  <a:cubicBezTo>
                    <a:pt x="625" y="430"/>
                    <a:pt x="624" y="428"/>
                    <a:pt x="622" y="428"/>
                  </a:cubicBezTo>
                  <a:moveTo>
                    <a:pt x="670" y="428"/>
                  </a:moveTo>
                  <a:cubicBezTo>
                    <a:pt x="668" y="428"/>
                    <a:pt x="666" y="430"/>
                    <a:pt x="666" y="432"/>
                  </a:cubicBezTo>
                  <a:cubicBezTo>
                    <a:pt x="666" y="433"/>
                    <a:pt x="668" y="435"/>
                    <a:pt x="670" y="435"/>
                  </a:cubicBezTo>
                  <a:cubicBezTo>
                    <a:pt x="672" y="435"/>
                    <a:pt x="673" y="433"/>
                    <a:pt x="673" y="432"/>
                  </a:cubicBezTo>
                  <a:cubicBezTo>
                    <a:pt x="673" y="430"/>
                    <a:pt x="672" y="428"/>
                    <a:pt x="670" y="428"/>
                  </a:cubicBezTo>
                  <a:moveTo>
                    <a:pt x="717" y="428"/>
                  </a:moveTo>
                  <a:cubicBezTo>
                    <a:pt x="716" y="428"/>
                    <a:pt x="714" y="430"/>
                    <a:pt x="714" y="432"/>
                  </a:cubicBezTo>
                  <a:cubicBezTo>
                    <a:pt x="714" y="433"/>
                    <a:pt x="716" y="435"/>
                    <a:pt x="717" y="435"/>
                  </a:cubicBezTo>
                  <a:cubicBezTo>
                    <a:pt x="719" y="435"/>
                    <a:pt x="721" y="433"/>
                    <a:pt x="721" y="432"/>
                  </a:cubicBezTo>
                  <a:cubicBezTo>
                    <a:pt x="721" y="430"/>
                    <a:pt x="719" y="428"/>
                    <a:pt x="717" y="428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7"/>
                    <a:pt x="384" y="387"/>
                  </a:cubicBezTo>
                  <a:cubicBezTo>
                    <a:pt x="386" y="387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7"/>
                    <a:pt x="432" y="387"/>
                  </a:cubicBezTo>
                  <a:cubicBezTo>
                    <a:pt x="433" y="387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7"/>
                    <a:pt x="479" y="387"/>
                  </a:cubicBezTo>
                  <a:cubicBezTo>
                    <a:pt x="481" y="387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7"/>
                    <a:pt x="527" y="387"/>
                  </a:cubicBezTo>
                  <a:cubicBezTo>
                    <a:pt x="529" y="387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7"/>
                    <a:pt x="575" y="387"/>
                  </a:cubicBezTo>
                  <a:cubicBezTo>
                    <a:pt x="576" y="387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7"/>
                    <a:pt x="622" y="387"/>
                  </a:cubicBezTo>
                  <a:cubicBezTo>
                    <a:pt x="624" y="387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7"/>
                    <a:pt x="670" y="387"/>
                  </a:cubicBezTo>
                  <a:cubicBezTo>
                    <a:pt x="672" y="387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7"/>
                    <a:pt x="717" y="387"/>
                  </a:cubicBezTo>
                  <a:cubicBezTo>
                    <a:pt x="719" y="387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" y="333"/>
                  </a:moveTo>
                  <a:cubicBezTo>
                    <a:pt x="1" y="333"/>
                    <a:pt x="0" y="335"/>
                    <a:pt x="0" y="336"/>
                  </a:cubicBezTo>
                  <a:cubicBezTo>
                    <a:pt x="0" y="338"/>
                    <a:pt x="1" y="340"/>
                    <a:pt x="3" y="340"/>
                  </a:cubicBezTo>
                  <a:cubicBezTo>
                    <a:pt x="5" y="340"/>
                    <a:pt x="6" y="338"/>
                    <a:pt x="6" y="336"/>
                  </a:cubicBezTo>
                  <a:cubicBezTo>
                    <a:pt x="6" y="335"/>
                    <a:pt x="5" y="333"/>
                    <a:pt x="3" y="333"/>
                  </a:cubicBezTo>
                  <a:moveTo>
                    <a:pt x="51" y="333"/>
                  </a:moveTo>
                  <a:cubicBezTo>
                    <a:pt x="49" y="333"/>
                    <a:pt x="47" y="335"/>
                    <a:pt x="47" y="336"/>
                  </a:cubicBezTo>
                  <a:cubicBezTo>
                    <a:pt x="47" y="338"/>
                    <a:pt x="49" y="340"/>
                    <a:pt x="51" y="340"/>
                  </a:cubicBezTo>
                  <a:cubicBezTo>
                    <a:pt x="52" y="340"/>
                    <a:pt x="54" y="338"/>
                    <a:pt x="54" y="336"/>
                  </a:cubicBezTo>
                  <a:cubicBezTo>
                    <a:pt x="54" y="335"/>
                    <a:pt x="52" y="333"/>
                    <a:pt x="51" y="333"/>
                  </a:cubicBezTo>
                  <a:moveTo>
                    <a:pt x="98" y="333"/>
                  </a:moveTo>
                  <a:cubicBezTo>
                    <a:pt x="96" y="333"/>
                    <a:pt x="95" y="335"/>
                    <a:pt x="95" y="336"/>
                  </a:cubicBezTo>
                  <a:cubicBezTo>
                    <a:pt x="95" y="338"/>
                    <a:pt x="96" y="340"/>
                    <a:pt x="98" y="340"/>
                  </a:cubicBezTo>
                  <a:cubicBezTo>
                    <a:pt x="100" y="340"/>
                    <a:pt x="102" y="338"/>
                    <a:pt x="102" y="336"/>
                  </a:cubicBezTo>
                  <a:cubicBezTo>
                    <a:pt x="102" y="335"/>
                    <a:pt x="100" y="333"/>
                    <a:pt x="98" y="333"/>
                  </a:cubicBezTo>
                  <a:moveTo>
                    <a:pt x="146" y="333"/>
                  </a:moveTo>
                  <a:cubicBezTo>
                    <a:pt x="144" y="333"/>
                    <a:pt x="143" y="335"/>
                    <a:pt x="143" y="336"/>
                  </a:cubicBezTo>
                  <a:cubicBezTo>
                    <a:pt x="143" y="338"/>
                    <a:pt x="144" y="340"/>
                    <a:pt x="146" y="340"/>
                  </a:cubicBezTo>
                  <a:cubicBezTo>
                    <a:pt x="148" y="340"/>
                    <a:pt x="149" y="338"/>
                    <a:pt x="149" y="336"/>
                  </a:cubicBezTo>
                  <a:cubicBezTo>
                    <a:pt x="149" y="335"/>
                    <a:pt x="148" y="333"/>
                    <a:pt x="146" y="333"/>
                  </a:cubicBezTo>
                  <a:moveTo>
                    <a:pt x="194" y="333"/>
                  </a:moveTo>
                  <a:cubicBezTo>
                    <a:pt x="192" y="333"/>
                    <a:pt x="190" y="335"/>
                    <a:pt x="190" y="336"/>
                  </a:cubicBezTo>
                  <a:cubicBezTo>
                    <a:pt x="190" y="338"/>
                    <a:pt x="192" y="340"/>
                    <a:pt x="194" y="340"/>
                  </a:cubicBezTo>
                  <a:cubicBezTo>
                    <a:pt x="195" y="340"/>
                    <a:pt x="197" y="338"/>
                    <a:pt x="197" y="336"/>
                  </a:cubicBezTo>
                  <a:cubicBezTo>
                    <a:pt x="197" y="335"/>
                    <a:pt x="195" y="333"/>
                    <a:pt x="194" y="333"/>
                  </a:cubicBezTo>
                  <a:moveTo>
                    <a:pt x="241" y="333"/>
                  </a:moveTo>
                  <a:cubicBezTo>
                    <a:pt x="239" y="333"/>
                    <a:pt x="238" y="335"/>
                    <a:pt x="238" y="336"/>
                  </a:cubicBezTo>
                  <a:cubicBezTo>
                    <a:pt x="238" y="338"/>
                    <a:pt x="239" y="340"/>
                    <a:pt x="241" y="340"/>
                  </a:cubicBezTo>
                  <a:cubicBezTo>
                    <a:pt x="243" y="340"/>
                    <a:pt x="244" y="338"/>
                    <a:pt x="244" y="336"/>
                  </a:cubicBezTo>
                  <a:cubicBezTo>
                    <a:pt x="244" y="335"/>
                    <a:pt x="243" y="333"/>
                    <a:pt x="241" y="333"/>
                  </a:cubicBezTo>
                  <a:moveTo>
                    <a:pt x="289" y="333"/>
                  </a:moveTo>
                  <a:cubicBezTo>
                    <a:pt x="287" y="333"/>
                    <a:pt x="285" y="335"/>
                    <a:pt x="285" y="336"/>
                  </a:cubicBezTo>
                  <a:cubicBezTo>
                    <a:pt x="285" y="338"/>
                    <a:pt x="287" y="340"/>
                    <a:pt x="289" y="340"/>
                  </a:cubicBezTo>
                  <a:cubicBezTo>
                    <a:pt x="291" y="340"/>
                    <a:pt x="292" y="338"/>
                    <a:pt x="292" y="336"/>
                  </a:cubicBezTo>
                  <a:cubicBezTo>
                    <a:pt x="292" y="335"/>
                    <a:pt x="291" y="333"/>
                    <a:pt x="289" y="333"/>
                  </a:cubicBezTo>
                  <a:moveTo>
                    <a:pt x="336" y="333"/>
                  </a:moveTo>
                  <a:cubicBezTo>
                    <a:pt x="335" y="333"/>
                    <a:pt x="333" y="335"/>
                    <a:pt x="333" y="336"/>
                  </a:cubicBezTo>
                  <a:cubicBezTo>
                    <a:pt x="333" y="338"/>
                    <a:pt x="335" y="340"/>
                    <a:pt x="336" y="340"/>
                  </a:cubicBezTo>
                  <a:cubicBezTo>
                    <a:pt x="338" y="340"/>
                    <a:pt x="340" y="338"/>
                    <a:pt x="340" y="336"/>
                  </a:cubicBezTo>
                  <a:cubicBezTo>
                    <a:pt x="340" y="335"/>
                    <a:pt x="338" y="333"/>
                    <a:pt x="336" y="333"/>
                  </a:cubicBezTo>
                  <a:moveTo>
                    <a:pt x="765" y="333"/>
                  </a:moveTo>
                  <a:cubicBezTo>
                    <a:pt x="763" y="333"/>
                    <a:pt x="762" y="335"/>
                    <a:pt x="762" y="336"/>
                  </a:cubicBezTo>
                  <a:cubicBezTo>
                    <a:pt x="762" y="338"/>
                    <a:pt x="763" y="340"/>
                    <a:pt x="765" y="340"/>
                  </a:cubicBezTo>
                  <a:cubicBezTo>
                    <a:pt x="767" y="340"/>
                    <a:pt x="768" y="338"/>
                    <a:pt x="768" y="336"/>
                  </a:cubicBezTo>
                  <a:cubicBezTo>
                    <a:pt x="768" y="335"/>
                    <a:pt x="767" y="333"/>
                    <a:pt x="765" y="333"/>
                  </a:cubicBezTo>
                  <a:moveTo>
                    <a:pt x="813" y="333"/>
                  </a:moveTo>
                  <a:cubicBezTo>
                    <a:pt x="811" y="333"/>
                    <a:pt x="809" y="335"/>
                    <a:pt x="809" y="336"/>
                  </a:cubicBezTo>
                  <a:cubicBezTo>
                    <a:pt x="809" y="338"/>
                    <a:pt x="811" y="340"/>
                    <a:pt x="813" y="340"/>
                  </a:cubicBezTo>
                  <a:cubicBezTo>
                    <a:pt x="814" y="340"/>
                    <a:pt x="816" y="338"/>
                    <a:pt x="816" y="336"/>
                  </a:cubicBezTo>
                  <a:cubicBezTo>
                    <a:pt x="816" y="335"/>
                    <a:pt x="814" y="333"/>
                    <a:pt x="813" y="333"/>
                  </a:cubicBezTo>
                  <a:moveTo>
                    <a:pt x="860" y="333"/>
                  </a:moveTo>
                  <a:cubicBezTo>
                    <a:pt x="858" y="333"/>
                    <a:pt x="857" y="335"/>
                    <a:pt x="857" y="336"/>
                  </a:cubicBezTo>
                  <a:cubicBezTo>
                    <a:pt x="857" y="338"/>
                    <a:pt x="858" y="340"/>
                    <a:pt x="860" y="340"/>
                  </a:cubicBezTo>
                  <a:cubicBezTo>
                    <a:pt x="862" y="340"/>
                    <a:pt x="864" y="338"/>
                    <a:pt x="864" y="336"/>
                  </a:cubicBezTo>
                  <a:cubicBezTo>
                    <a:pt x="864" y="335"/>
                    <a:pt x="862" y="333"/>
                    <a:pt x="860" y="333"/>
                  </a:cubicBezTo>
                  <a:moveTo>
                    <a:pt x="908" y="333"/>
                  </a:moveTo>
                  <a:cubicBezTo>
                    <a:pt x="906" y="333"/>
                    <a:pt x="905" y="335"/>
                    <a:pt x="905" y="336"/>
                  </a:cubicBezTo>
                  <a:cubicBezTo>
                    <a:pt x="905" y="338"/>
                    <a:pt x="906" y="340"/>
                    <a:pt x="908" y="340"/>
                  </a:cubicBezTo>
                  <a:cubicBezTo>
                    <a:pt x="910" y="340"/>
                    <a:pt x="911" y="338"/>
                    <a:pt x="911" y="336"/>
                  </a:cubicBezTo>
                  <a:cubicBezTo>
                    <a:pt x="911" y="335"/>
                    <a:pt x="910" y="333"/>
                    <a:pt x="908" y="333"/>
                  </a:cubicBezTo>
                  <a:moveTo>
                    <a:pt x="955" y="333"/>
                  </a:moveTo>
                  <a:cubicBezTo>
                    <a:pt x="954" y="333"/>
                    <a:pt x="952" y="335"/>
                    <a:pt x="952" y="336"/>
                  </a:cubicBezTo>
                  <a:cubicBezTo>
                    <a:pt x="952" y="338"/>
                    <a:pt x="954" y="340"/>
                    <a:pt x="955" y="340"/>
                  </a:cubicBezTo>
                  <a:cubicBezTo>
                    <a:pt x="957" y="340"/>
                    <a:pt x="959" y="338"/>
                    <a:pt x="959" y="336"/>
                  </a:cubicBezTo>
                  <a:cubicBezTo>
                    <a:pt x="959" y="335"/>
                    <a:pt x="957" y="333"/>
                    <a:pt x="955" y="333"/>
                  </a:cubicBezTo>
                  <a:moveTo>
                    <a:pt x="1003" y="333"/>
                  </a:moveTo>
                  <a:cubicBezTo>
                    <a:pt x="1001" y="333"/>
                    <a:pt x="1000" y="335"/>
                    <a:pt x="1000" y="336"/>
                  </a:cubicBezTo>
                  <a:cubicBezTo>
                    <a:pt x="1000" y="338"/>
                    <a:pt x="1001" y="340"/>
                    <a:pt x="1003" y="340"/>
                  </a:cubicBezTo>
                  <a:cubicBezTo>
                    <a:pt x="1005" y="340"/>
                    <a:pt x="1006" y="338"/>
                    <a:pt x="1006" y="336"/>
                  </a:cubicBezTo>
                  <a:cubicBezTo>
                    <a:pt x="1006" y="335"/>
                    <a:pt x="1005" y="333"/>
                    <a:pt x="1003" y="333"/>
                  </a:cubicBezTo>
                  <a:moveTo>
                    <a:pt x="1051" y="333"/>
                  </a:moveTo>
                  <a:cubicBezTo>
                    <a:pt x="1049" y="333"/>
                    <a:pt x="1047" y="335"/>
                    <a:pt x="1047" y="336"/>
                  </a:cubicBezTo>
                  <a:cubicBezTo>
                    <a:pt x="1047" y="338"/>
                    <a:pt x="1049" y="340"/>
                    <a:pt x="1051" y="340"/>
                  </a:cubicBezTo>
                  <a:cubicBezTo>
                    <a:pt x="1053" y="340"/>
                    <a:pt x="1054" y="338"/>
                    <a:pt x="1054" y="336"/>
                  </a:cubicBezTo>
                  <a:cubicBezTo>
                    <a:pt x="1054" y="335"/>
                    <a:pt x="1053" y="333"/>
                    <a:pt x="1051" y="333"/>
                  </a:cubicBezTo>
                  <a:moveTo>
                    <a:pt x="1098" y="333"/>
                  </a:moveTo>
                  <a:cubicBezTo>
                    <a:pt x="1097" y="333"/>
                    <a:pt x="1095" y="335"/>
                    <a:pt x="1095" y="336"/>
                  </a:cubicBezTo>
                  <a:cubicBezTo>
                    <a:pt x="1095" y="338"/>
                    <a:pt x="1097" y="340"/>
                    <a:pt x="1098" y="340"/>
                  </a:cubicBezTo>
                  <a:cubicBezTo>
                    <a:pt x="1100" y="340"/>
                    <a:pt x="1102" y="338"/>
                    <a:pt x="1102" y="336"/>
                  </a:cubicBezTo>
                  <a:cubicBezTo>
                    <a:pt x="1102" y="335"/>
                    <a:pt x="1100" y="333"/>
                    <a:pt x="1098" y="333"/>
                  </a:cubicBezTo>
                  <a:moveTo>
                    <a:pt x="3" y="285"/>
                  </a:moveTo>
                  <a:cubicBezTo>
                    <a:pt x="1" y="285"/>
                    <a:pt x="0" y="287"/>
                    <a:pt x="0" y="289"/>
                  </a:cubicBezTo>
                  <a:cubicBezTo>
                    <a:pt x="0" y="291"/>
                    <a:pt x="1" y="292"/>
                    <a:pt x="3" y="292"/>
                  </a:cubicBezTo>
                  <a:cubicBezTo>
                    <a:pt x="5" y="292"/>
                    <a:pt x="6" y="291"/>
                    <a:pt x="6" y="289"/>
                  </a:cubicBezTo>
                  <a:cubicBezTo>
                    <a:pt x="6" y="287"/>
                    <a:pt x="5" y="285"/>
                    <a:pt x="3" y="285"/>
                  </a:cubicBezTo>
                  <a:moveTo>
                    <a:pt x="51" y="285"/>
                  </a:moveTo>
                  <a:cubicBezTo>
                    <a:pt x="49" y="285"/>
                    <a:pt x="47" y="287"/>
                    <a:pt x="47" y="289"/>
                  </a:cubicBezTo>
                  <a:cubicBezTo>
                    <a:pt x="47" y="291"/>
                    <a:pt x="49" y="292"/>
                    <a:pt x="51" y="292"/>
                  </a:cubicBezTo>
                  <a:cubicBezTo>
                    <a:pt x="52" y="292"/>
                    <a:pt x="54" y="291"/>
                    <a:pt x="54" y="289"/>
                  </a:cubicBezTo>
                  <a:cubicBezTo>
                    <a:pt x="54" y="287"/>
                    <a:pt x="52" y="285"/>
                    <a:pt x="51" y="285"/>
                  </a:cubicBezTo>
                  <a:moveTo>
                    <a:pt x="98" y="285"/>
                  </a:moveTo>
                  <a:cubicBezTo>
                    <a:pt x="96" y="285"/>
                    <a:pt x="95" y="287"/>
                    <a:pt x="95" y="289"/>
                  </a:cubicBezTo>
                  <a:cubicBezTo>
                    <a:pt x="95" y="291"/>
                    <a:pt x="96" y="292"/>
                    <a:pt x="98" y="292"/>
                  </a:cubicBezTo>
                  <a:cubicBezTo>
                    <a:pt x="100" y="292"/>
                    <a:pt x="102" y="291"/>
                    <a:pt x="102" y="289"/>
                  </a:cubicBezTo>
                  <a:cubicBezTo>
                    <a:pt x="102" y="287"/>
                    <a:pt x="100" y="285"/>
                    <a:pt x="98" y="285"/>
                  </a:cubicBezTo>
                  <a:moveTo>
                    <a:pt x="146" y="285"/>
                  </a:moveTo>
                  <a:cubicBezTo>
                    <a:pt x="144" y="285"/>
                    <a:pt x="143" y="287"/>
                    <a:pt x="143" y="289"/>
                  </a:cubicBezTo>
                  <a:cubicBezTo>
                    <a:pt x="143" y="291"/>
                    <a:pt x="144" y="292"/>
                    <a:pt x="146" y="292"/>
                  </a:cubicBezTo>
                  <a:cubicBezTo>
                    <a:pt x="148" y="292"/>
                    <a:pt x="149" y="291"/>
                    <a:pt x="149" y="289"/>
                  </a:cubicBezTo>
                  <a:cubicBezTo>
                    <a:pt x="149" y="287"/>
                    <a:pt x="148" y="285"/>
                    <a:pt x="146" y="285"/>
                  </a:cubicBezTo>
                  <a:moveTo>
                    <a:pt x="194" y="285"/>
                  </a:moveTo>
                  <a:cubicBezTo>
                    <a:pt x="192" y="285"/>
                    <a:pt x="190" y="287"/>
                    <a:pt x="190" y="289"/>
                  </a:cubicBezTo>
                  <a:cubicBezTo>
                    <a:pt x="190" y="291"/>
                    <a:pt x="192" y="292"/>
                    <a:pt x="194" y="292"/>
                  </a:cubicBezTo>
                  <a:cubicBezTo>
                    <a:pt x="195" y="292"/>
                    <a:pt x="197" y="291"/>
                    <a:pt x="197" y="289"/>
                  </a:cubicBezTo>
                  <a:cubicBezTo>
                    <a:pt x="197" y="287"/>
                    <a:pt x="195" y="285"/>
                    <a:pt x="194" y="285"/>
                  </a:cubicBezTo>
                  <a:moveTo>
                    <a:pt x="241" y="285"/>
                  </a:moveTo>
                  <a:cubicBezTo>
                    <a:pt x="239" y="285"/>
                    <a:pt x="238" y="287"/>
                    <a:pt x="238" y="289"/>
                  </a:cubicBezTo>
                  <a:cubicBezTo>
                    <a:pt x="238" y="291"/>
                    <a:pt x="239" y="292"/>
                    <a:pt x="241" y="292"/>
                  </a:cubicBezTo>
                  <a:cubicBezTo>
                    <a:pt x="243" y="292"/>
                    <a:pt x="244" y="291"/>
                    <a:pt x="244" y="289"/>
                  </a:cubicBezTo>
                  <a:cubicBezTo>
                    <a:pt x="244" y="287"/>
                    <a:pt x="243" y="285"/>
                    <a:pt x="241" y="285"/>
                  </a:cubicBezTo>
                  <a:moveTo>
                    <a:pt x="289" y="285"/>
                  </a:moveTo>
                  <a:cubicBezTo>
                    <a:pt x="287" y="285"/>
                    <a:pt x="285" y="287"/>
                    <a:pt x="285" y="289"/>
                  </a:cubicBezTo>
                  <a:cubicBezTo>
                    <a:pt x="285" y="291"/>
                    <a:pt x="287" y="292"/>
                    <a:pt x="289" y="292"/>
                  </a:cubicBezTo>
                  <a:cubicBezTo>
                    <a:pt x="291" y="292"/>
                    <a:pt x="292" y="291"/>
                    <a:pt x="292" y="289"/>
                  </a:cubicBezTo>
                  <a:cubicBezTo>
                    <a:pt x="292" y="287"/>
                    <a:pt x="291" y="285"/>
                    <a:pt x="289" y="285"/>
                  </a:cubicBezTo>
                  <a:moveTo>
                    <a:pt x="336" y="285"/>
                  </a:moveTo>
                  <a:cubicBezTo>
                    <a:pt x="335" y="285"/>
                    <a:pt x="333" y="287"/>
                    <a:pt x="333" y="289"/>
                  </a:cubicBezTo>
                  <a:cubicBezTo>
                    <a:pt x="333" y="291"/>
                    <a:pt x="335" y="292"/>
                    <a:pt x="336" y="292"/>
                  </a:cubicBezTo>
                  <a:cubicBezTo>
                    <a:pt x="338" y="292"/>
                    <a:pt x="340" y="291"/>
                    <a:pt x="340" y="289"/>
                  </a:cubicBezTo>
                  <a:cubicBezTo>
                    <a:pt x="340" y="287"/>
                    <a:pt x="338" y="285"/>
                    <a:pt x="336" y="285"/>
                  </a:cubicBezTo>
                  <a:moveTo>
                    <a:pt x="765" y="285"/>
                  </a:moveTo>
                  <a:cubicBezTo>
                    <a:pt x="763" y="285"/>
                    <a:pt x="762" y="287"/>
                    <a:pt x="762" y="289"/>
                  </a:cubicBezTo>
                  <a:cubicBezTo>
                    <a:pt x="762" y="291"/>
                    <a:pt x="763" y="292"/>
                    <a:pt x="765" y="292"/>
                  </a:cubicBezTo>
                  <a:cubicBezTo>
                    <a:pt x="767" y="292"/>
                    <a:pt x="768" y="291"/>
                    <a:pt x="768" y="289"/>
                  </a:cubicBezTo>
                  <a:cubicBezTo>
                    <a:pt x="768" y="287"/>
                    <a:pt x="767" y="285"/>
                    <a:pt x="765" y="285"/>
                  </a:cubicBezTo>
                  <a:moveTo>
                    <a:pt x="813" y="285"/>
                  </a:moveTo>
                  <a:cubicBezTo>
                    <a:pt x="811" y="285"/>
                    <a:pt x="809" y="287"/>
                    <a:pt x="809" y="289"/>
                  </a:cubicBezTo>
                  <a:cubicBezTo>
                    <a:pt x="809" y="291"/>
                    <a:pt x="811" y="292"/>
                    <a:pt x="813" y="292"/>
                  </a:cubicBezTo>
                  <a:cubicBezTo>
                    <a:pt x="814" y="292"/>
                    <a:pt x="816" y="291"/>
                    <a:pt x="816" y="289"/>
                  </a:cubicBezTo>
                  <a:cubicBezTo>
                    <a:pt x="816" y="287"/>
                    <a:pt x="814" y="285"/>
                    <a:pt x="813" y="285"/>
                  </a:cubicBezTo>
                  <a:moveTo>
                    <a:pt x="860" y="285"/>
                  </a:moveTo>
                  <a:cubicBezTo>
                    <a:pt x="858" y="285"/>
                    <a:pt x="857" y="287"/>
                    <a:pt x="857" y="289"/>
                  </a:cubicBezTo>
                  <a:cubicBezTo>
                    <a:pt x="857" y="291"/>
                    <a:pt x="858" y="292"/>
                    <a:pt x="860" y="292"/>
                  </a:cubicBezTo>
                  <a:cubicBezTo>
                    <a:pt x="862" y="292"/>
                    <a:pt x="864" y="291"/>
                    <a:pt x="864" y="289"/>
                  </a:cubicBezTo>
                  <a:cubicBezTo>
                    <a:pt x="864" y="287"/>
                    <a:pt x="862" y="285"/>
                    <a:pt x="860" y="285"/>
                  </a:cubicBezTo>
                  <a:moveTo>
                    <a:pt x="908" y="285"/>
                  </a:moveTo>
                  <a:cubicBezTo>
                    <a:pt x="906" y="285"/>
                    <a:pt x="905" y="287"/>
                    <a:pt x="905" y="289"/>
                  </a:cubicBezTo>
                  <a:cubicBezTo>
                    <a:pt x="905" y="291"/>
                    <a:pt x="906" y="292"/>
                    <a:pt x="908" y="292"/>
                  </a:cubicBezTo>
                  <a:cubicBezTo>
                    <a:pt x="910" y="292"/>
                    <a:pt x="911" y="291"/>
                    <a:pt x="911" y="289"/>
                  </a:cubicBezTo>
                  <a:cubicBezTo>
                    <a:pt x="911" y="287"/>
                    <a:pt x="910" y="285"/>
                    <a:pt x="908" y="285"/>
                  </a:cubicBezTo>
                  <a:moveTo>
                    <a:pt x="955" y="285"/>
                  </a:moveTo>
                  <a:cubicBezTo>
                    <a:pt x="954" y="285"/>
                    <a:pt x="952" y="287"/>
                    <a:pt x="952" y="289"/>
                  </a:cubicBezTo>
                  <a:cubicBezTo>
                    <a:pt x="952" y="291"/>
                    <a:pt x="954" y="292"/>
                    <a:pt x="955" y="292"/>
                  </a:cubicBezTo>
                  <a:cubicBezTo>
                    <a:pt x="957" y="292"/>
                    <a:pt x="959" y="291"/>
                    <a:pt x="959" y="289"/>
                  </a:cubicBezTo>
                  <a:cubicBezTo>
                    <a:pt x="959" y="287"/>
                    <a:pt x="957" y="285"/>
                    <a:pt x="955" y="285"/>
                  </a:cubicBezTo>
                  <a:moveTo>
                    <a:pt x="1003" y="285"/>
                  </a:moveTo>
                  <a:cubicBezTo>
                    <a:pt x="1001" y="285"/>
                    <a:pt x="1000" y="287"/>
                    <a:pt x="1000" y="289"/>
                  </a:cubicBezTo>
                  <a:cubicBezTo>
                    <a:pt x="1000" y="291"/>
                    <a:pt x="1001" y="292"/>
                    <a:pt x="1003" y="292"/>
                  </a:cubicBezTo>
                  <a:cubicBezTo>
                    <a:pt x="1005" y="292"/>
                    <a:pt x="1006" y="291"/>
                    <a:pt x="1006" y="289"/>
                  </a:cubicBezTo>
                  <a:cubicBezTo>
                    <a:pt x="1006" y="287"/>
                    <a:pt x="1005" y="285"/>
                    <a:pt x="1003" y="285"/>
                  </a:cubicBezTo>
                  <a:moveTo>
                    <a:pt x="1051" y="285"/>
                  </a:moveTo>
                  <a:cubicBezTo>
                    <a:pt x="1049" y="285"/>
                    <a:pt x="1047" y="287"/>
                    <a:pt x="1047" y="289"/>
                  </a:cubicBezTo>
                  <a:cubicBezTo>
                    <a:pt x="1047" y="291"/>
                    <a:pt x="1049" y="292"/>
                    <a:pt x="1051" y="292"/>
                  </a:cubicBezTo>
                  <a:cubicBezTo>
                    <a:pt x="1053" y="292"/>
                    <a:pt x="1054" y="291"/>
                    <a:pt x="1054" y="289"/>
                  </a:cubicBezTo>
                  <a:cubicBezTo>
                    <a:pt x="1054" y="287"/>
                    <a:pt x="1053" y="285"/>
                    <a:pt x="1051" y="285"/>
                  </a:cubicBezTo>
                  <a:moveTo>
                    <a:pt x="1098" y="285"/>
                  </a:moveTo>
                  <a:cubicBezTo>
                    <a:pt x="1097" y="285"/>
                    <a:pt x="1095" y="287"/>
                    <a:pt x="1095" y="289"/>
                  </a:cubicBezTo>
                  <a:cubicBezTo>
                    <a:pt x="1095" y="291"/>
                    <a:pt x="1097" y="292"/>
                    <a:pt x="1098" y="292"/>
                  </a:cubicBezTo>
                  <a:cubicBezTo>
                    <a:pt x="1100" y="292"/>
                    <a:pt x="1102" y="291"/>
                    <a:pt x="1102" y="289"/>
                  </a:cubicBezTo>
                  <a:cubicBezTo>
                    <a:pt x="1102" y="287"/>
                    <a:pt x="1100" y="285"/>
                    <a:pt x="1098" y="285"/>
                  </a:cubicBezTo>
                  <a:moveTo>
                    <a:pt x="3" y="238"/>
                  </a:moveTo>
                  <a:cubicBezTo>
                    <a:pt x="1" y="238"/>
                    <a:pt x="0" y="239"/>
                    <a:pt x="0" y="241"/>
                  </a:cubicBezTo>
                  <a:cubicBezTo>
                    <a:pt x="0" y="243"/>
                    <a:pt x="1" y="244"/>
                    <a:pt x="3" y="244"/>
                  </a:cubicBezTo>
                  <a:cubicBezTo>
                    <a:pt x="5" y="244"/>
                    <a:pt x="6" y="243"/>
                    <a:pt x="6" y="241"/>
                  </a:cubicBezTo>
                  <a:cubicBezTo>
                    <a:pt x="6" y="239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39"/>
                    <a:pt x="47" y="241"/>
                  </a:cubicBezTo>
                  <a:cubicBezTo>
                    <a:pt x="47" y="243"/>
                    <a:pt x="49" y="244"/>
                    <a:pt x="51" y="244"/>
                  </a:cubicBezTo>
                  <a:cubicBezTo>
                    <a:pt x="52" y="244"/>
                    <a:pt x="54" y="243"/>
                    <a:pt x="54" y="241"/>
                  </a:cubicBezTo>
                  <a:cubicBezTo>
                    <a:pt x="54" y="239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39"/>
                    <a:pt x="95" y="241"/>
                  </a:cubicBezTo>
                  <a:cubicBezTo>
                    <a:pt x="95" y="243"/>
                    <a:pt x="96" y="244"/>
                    <a:pt x="98" y="244"/>
                  </a:cubicBezTo>
                  <a:cubicBezTo>
                    <a:pt x="100" y="244"/>
                    <a:pt x="102" y="243"/>
                    <a:pt x="102" y="241"/>
                  </a:cubicBezTo>
                  <a:cubicBezTo>
                    <a:pt x="102" y="239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39"/>
                    <a:pt x="143" y="241"/>
                  </a:cubicBezTo>
                  <a:cubicBezTo>
                    <a:pt x="143" y="243"/>
                    <a:pt x="144" y="244"/>
                    <a:pt x="146" y="244"/>
                  </a:cubicBezTo>
                  <a:cubicBezTo>
                    <a:pt x="148" y="244"/>
                    <a:pt x="149" y="243"/>
                    <a:pt x="149" y="241"/>
                  </a:cubicBezTo>
                  <a:cubicBezTo>
                    <a:pt x="149" y="239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39"/>
                    <a:pt x="190" y="241"/>
                  </a:cubicBezTo>
                  <a:cubicBezTo>
                    <a:pt x="190" y="243"/>
                    <a:pt x="192" y="244"/>
                    <a:pt x="194" y="244"/>
                  </a:cubicBezTo>
                  <a:cubicBezTo>
                    <a:pt x="195" y="244"/>
                    <a:pt x="197" y="243"/>
                    <a:pt x="197" y="241"/>
                  </a:cubicBezTo>
                  <a:cubicBezTo>
                    <a:pt x="197" y="239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39"/>
                    <a:pt x="238" y="241"/>
                  </a:cubicBezTo>
                  <a:cubicBezTo>
                    <a:pt x="238" y="243"/>
                    <a:pt x="239" y="244"/>
                    <a:pt x="241" y="244"/>
                  </a:cubicBezTo>
                  <a:cubicBezTo>
                    <a:pt x="243" y="244"/>
                    <a:pt x="244" y="243"/>
                    <a:pt x="244" y="241"/>
                  </a:cubicBezTo>
                  <a:cubicBezTo>
                    <a:pt x="244" y="239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39"/>
                    <a:pt x="285" y="241"/>
                  </a:cubicBezTo>
                  <a:cubicBezTo>
                    <a:pt x="285" y="243"/>
                    <a:pt x="287" y="244"/>
                    <a:pt x="289" y="244"/>
                  </a:cubicBezTo>
                  <a:cubicBezTo>
                    <a:pt x="291" y="244"/>
                    <a:pt x="292" y="243"/>
                    <a:pt x="292" y="241"/>
                  </a:cubicBezTo>
                  <a:cubicBezTo>
                    <a:pt x="292" y="239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39"/>
                    <a:pt x="333" y="241"/>
                  </a:cubicBezTo>
                  <a:cubicBezTo>
                    <a:pt x="333" y="243"/>
                    <a:pt x="335" y="244"/>
                    <a:pt x="336" y="244"/>
                  </a:cubicBezTo>
                  <a:cubicBezTo>
                    <a:pt x="338" y="244"/>
                    <a:pt x="340" y="243"/>
                    <a:pt x="340" y="241"/>
                  </a:cubicBezTo>
                  <a:cubicBezTo>
                    <a:pt x="340" y="239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39"/>
                    <a:pt x="762" y="241"/>
                  </a:cubicBezTo>
                  <a:cubicBezTo>
                    <a:pt x="762" y="243"/>
                    <a:pt x="763" y="244"/>
                    <a:pt x="765" y="244"/>
                  </a:cubicBezTo>
                  <a:cubicBezTo>
                    <a:pt x="767" y="244"/>
                    <a:pt x="768" y="243"/>
                    <a:pt x="768" y="241"/>
                  </a:cubicBezTo>
                  <a:cubicBezTo>
                    <a:pt x="768" y="239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39"/>
                    <a:pt x="809" y="241"/>
                  </a:cubicBezTo>
                  <a:cubicBezTo>
                    <a:pt x="809" y="243"/>
                    <a:pt x="811" y="244"/>
                    <a:pt x="813" y="244"/>
                  </a:cubicBezTo>
                  <a:cubicBezTo>
                    <a:pt x="814" y="244"/>
                    <a:pt x="816" y="243"/>
                    <a:pt x="816" y="241"/>
                  </a:cubicBezTo>
                  <a:cubicBezTo>
                    <a:pt x="816" y="239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39"/>
                    <a:pt x="857" y="241"/>
                  </a:cubicBezTo>
                  <a:cubicBezTo>
                    <a:pt x="857" y="243"/>
                    <a:pt x="858" y="244"/>
                    <a:pt x="860" y="244"/>
                  </a:cubicBezTo>
                  <a:cubicBezTo>
                    <a:pt x="862" y="244"/>
                    <a:pt x="864" y="243"/>
                    <a:pt x="864" y="241"/>
                  </a:cubicBezTo>
                  <a:cubicBezTo>
                    <a:pt x="864" y="239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39"/>
                    <a:pt x="905" y="241"/>
                  </a:cubicBezTo>
                  <a:cubicBezTo>
                    <a:pt x="905" y="243"/>
                    <a:pt x="906" y="244"/>
                    <a:pt x="908" y="244"/>
                  </a:cubicBezTo>
                  <a:cubicBezTo>
                    <a:pt x="910" y="244"/>
                    <a:pt x="911" y="243"/>
                    <a:pt x="911" y="241"/>
                  </a:cubicBezTo>
                  <a:cubicBezTo>
                    <a:pt x="911" y="239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39"/>
                    <a:pt x="952" y="241"/>
                  </a:cubicBezTo>
                  <a:cubicBezTo>
                    <a:pt x="952" y="243"/>
                    <a:pt x="954" y="244"/>
                    <a:pt x="955" y="244"/>
                  </a:cubicBezTo>
                  <a:cubicBezTo>
                    <a:pt x="957" y="244"/>
                    <a:pt x="959" y="243"/>
                    <a:pt x="959" y="241"/>
                  </a:cubicBezTo>
                  <a:cubicBezTo>
                    <a:pt x="959" y="239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39"/>
                    <a:pt x="1000" y="241"/>
                  </a:cubicBezTo>
                  <a:cubicBezTo>
                    <a:pt x="1000" y="243"/>
                    <a:pt x="1001" y="244"/>
                    <a:pt x="1003" y="244"/>
                  </a:cubicBezTo>
                  <a:cubicBezTo>
                    <a:pt x="1005" y="244"/>
                    <a:pt x="1006" y="243"/>
                    <a:pt x="1006" y="241"/>
                  </a:cubicBezTo>
                  <a:cubicBezTo>
                    <a:pt x="1006" y="239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39"/>
                    <a:pt x="1047" y="241"/>
                  </a:cubicBezTo>
                  <a:cubicBezTo>
                    <a:pt x="1047" y="243"/>
                    <a:pt x="1049" y="244"/>
                    <a:pt x="1051" y="244"/>
                  </a:cubicBezTo>
                  <a:cubicBezTo>
                    <a:pt x="1053" y="244"/>
                    <a:pt x="1054" y="243"/>
                    <a:pt x="1054" y="241"/>
                  </a:cubicBezTo>
                  <a:cubicBezTo>
                    <a:pt x="1054" y="239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39"/>
                    <a:pt x="1095" y="241"/>
                  </a:cubicBezTo>
                  <a:cubicBezTo>
                    <a:pt x="1095" y="243"/>
                    <a:pt x="1097" y="244"/>
                    <a:pt x="1098" y="244"/>
                  </a:cubicBezTo>
                  <a:cubicBezTo>
                    <a:pt x="1100" y="244"/>
                    <a:pt x="1102" y="243"/>
                    <a:pt x="1102" y="241"/>
                  </a:cubicBezTo>
                  <a:cubicBezTo>
                    <a:pt x="1102" y="239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5"/>
                    <a:pt x="1" y="197"/>
                    <a:pt x="3" y="197"/>
                  </a:cubicBezTo>
                  <a:cubicBezTo>
                    <a:pt x="5" y="197"/>
                    <a:pt x="6" y="195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5"/>
                    <a:pt x="49" y="197"/>
                    <a:pt x="51" y="197"/>
                  </a:cubicBezTo>
                  <a:cubicBezTo>
                    <a:pt x="52" y="197"/>
                    <a:pt x="54" y="195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5"/>
                    <a:pt x="96" y="197"/>
                    <a:pt x="98" y="197"/>
                  </a:cubicBezTo>
                  <a:cubicBezTo>
                    <a:pt x="100" y="197"/>
                    <a:pt x="102" y="195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5"/>
                    <a:pt x="144" y="197"/>
                    <a:pt x="146" y="197"/>
                  </a:cubicBezTo>
                  <a:cubicBezTo>
                    <a:pt x="148" y="197"/>
                    <a:pt x="149" y="195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5"/>
                    <a:pt x="192" y="197"/>
                    <a:pt x="194" y="197"/>
                  </a:cubicBezTo>
                  <a:cubicBezTo>
                    <a:pt x="195" y="197"/>
                    <a:pt x="197" y="195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5"/>
                    <a:pt x="239" y="197"/>
                    <a:pt x="241" y="197"/>
                  </a:cubicBezTo>
                  <a:cubicBezTo>
                    <a:pt x="243" y="197"/>
                    <a:pt x="244" y="195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5"/>
                    <a:pt x="287" y="197"/>
                    <a:pt x="289" y="197"/>
                  </a:cubicBezTo>
                  <a:cubicBezTo>
                    <a:pt x="291" y="197"/>
                    <a:pt x="292" y="195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5"/>
                    <a:pt x="335" y="197"/>
                    <a:pt x="336" y="197"/>
                  </a:cubicBezTo>
                  <a:cubicBezTo>
                    <a:pt x="338" y="197"/>
                    <a:pt x="340" y="195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5"/>
                    <a:pt x="763" y="197"/>
                    <a:pt x="765" y="197"/>
                  </a:cubicBezTo>
                  <a:cubicBezTo>
                    <a:pt x="767" y="197"/>
                    <a:pt x="768" y="195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5"/>
                    <a:pt x="811" y="197"/>
                    <a:pt x="813" y="197"/>
                  </a:cubicBezTo>
                  <a:cubicBezTo>
                    <a:pt x="814" y="197"/>
                    <a:pt x="816" y="195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5"/>
                    <a:pt x="858" y="197"/>
                    <a:pt x="860" y="197"/>
                  </a:cubicBezTo>
                  <a:cubicBezTo>
                    <a:pt x="862" y="197"/>
                    <a:pt x="864" y="195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5"/>
                    <a:pt x="906" y="197"/>
                    <a:pt x="908" y="197"/>
                  </a:cubicBezTo>
                  <a:cubicBezTo>
                    <a:pt x="910" y="197"/>
                    <a:pt x="911" y="195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5"/>
                    <a:pt x="954" y="197"/>
                    <a:pt x="955" y="197"/>
                  </a:cubicBezTo>
                  <a:cubicBezTo>
                    <a:pt x="957" y="197"/>
                    <a:pt x="959" y="195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5"/>
                    <a:pt x="1001" y="197"/>
                    <a:pt x="1003" y="197"/>
                  </a:cubicBezTo>
                  <a:cubicBezTo>
                    <a:pt x="1005" y="197"/>
                    <a:pt x="1006" y="195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5"/>
                    <a:pt x="1049" y="197"/>
                    <a:pt x="1051" y="197"/>
                  </a:cubicBezTo>
                  <a:cubicBezTo>
                    <a:pt x="1053" y="197"/>
                    <a:pt x="1054" y="195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5"/>
                    <a:pt x="1097" y="197"/>
                    <a:pt x="1098" y="197"/>
                  </a:cubicBezTo>
                  <a:cubicBezTo>
                    <a:pt x="1100" y="197"/>
                    <a:pt x="1102" y="195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6"/>
                    <a:pt x="0" y="98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8"/>
                  </a:cubicBezTo>
                  <a:cubicBezTo>
                    <a:pt x="6" y="96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6"/>
                    <a:pt x="47" y="98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8"/>
                  </a:cubicBezTo>
                  <a:cubicBezTo>
                    <a:pt x="54" y="96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6"/>
                    <a:pt x="95" y="98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8"/>
                  </a:cubicBezTo>
                  <a:cubicBezTo>
                    <a:pt x="102" y="96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6"/>
                    <a:pt x="143" y="98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8"/>
                  </a:cubicBezTo>
                  <a:cubicBezTo>
                    <a:pt x="149" y="96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6"/>
                    <a:pt x="190" y="98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8"/>
                  </a:cubicBezTo>
                  <a:cubicBezTo>
                    <a:pt x="197" y="96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6"/>
                    <a:pt x="238" y="98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8"/>
                  </a:cubicBezTo>
                  <a:cubicBezTo>
                    <a:pt x="244" y="96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6"/>
                    <a:pt x="285" y="98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8"/>
                  </a:cubicBezTo>
                  <a:cubicBezTo>
                    <a:pt x="292" y="96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6"/>
                    <a:pt x="333" y="98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8"/>
                  </a:cubicBezTo>
                  <a:cubicBezTo>
                    <a:pt x="340" y="96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6"/>
                    <a:pt x="762" y="98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8"/>
                  </a:cubicBezTo>
                  <a:cubicBezTo>
                    <a:pt x="768" y="96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6"/>
                    <a:pt x="809" y="98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8"/>
                  </a:cubicBezTo>
                  <a:cubicBezTo>
                    <a:pt x="816" y="96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6"/>
                    <a:pt x="857" y="98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8"/>
                  </a:cubicBezTo>
                  <a:cubicBezTo>
                    <a:pt x="864" y="96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6"/>
                    <a:pt x="905" y="98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8"/>
                  </a:cubicBezTo>
                  <a:cubicBezTo>
                    <a:pt x="911" y="96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6"/>
                    <a:pt x="952" y="98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8"/>
                  </a:cubicBezTo>
                  <a:cubicBezTo>
                    <a:pt x="959" y="96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6"/>
                    <a:pt x="1000" y="98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8"/>
                  </a:cubicBezTo>
                  <a:cubicBezTo>
                    <a:pt x="1006" y="96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6"/>
                    <a:pt x="1047" y="98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8"/>
                  </a:cubicBezTo>
                  <a:cubicBezTo>
                    <a:pt x="1054" y="96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6"/>
                    <a:pt x="1095" y="98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8"/>
                  </a:cubicBezTo>
                  <a:cubicBezTo>
                    <a:pt x="1102" y="96"/>
                    <a:pt x="1100" y="95"/>
                    <a:pt x="1098" y="95"/>
                  </a:cubicBezTo>
                  <a:moveTo>
                    <a:pt x="3" y="47"/>
                  </a:moveTo>
                  <a:cubicBezTo>
                    <a:pt x="1" y="47"/>
                    <a:pt x="0" y="49"/>
                    <a:pt x="0" y="51"/>
                  </a:cubicBezTo>
                  <a:cubicBezTo>
                    <a:pt x="0" y="52"/>
                    <a:pt x="1" y="54"/>
                    <a:pt x="3" y="54"/>
                  </a:cubicBezTo>
                  <a:cubicBezTo>
                    <a:pt x="5" y="54"/>
                    <a:pt x="6" y="52"/>
                    <a:pt x="6" y="51"/>
                  </a:cubicBezTo>
                  <a:cubicBezTo>
                    <a:pt x="6" y="49"/>
                    <a:pt x="5" y="47"/>
                    <a:pt x="3" y="47"/>
                  </a:cubicBezTo>
                  <a:moveTo>
                    <a:pt x="51" y="47"/>
                  </a:moveTo>
                  <a:cubicBezTo>
                    <a:pt x="49" y="47"/>
                    <a:pt x="47" y="49"/>
                    <a:pt x="47" y="51"/>
                  </a:cubicBezTo>
                  <a:cubicBezTo>
                    <a:pt x="47" y="52"/>
                    <a:pt x="49" y="54"/>
                    <a:pt x="51" y="54"/>
                  </a:cubicBezTo>
                  <a:cubicBezTo>
                    <a:pt x="52" y="54"/>
                    <a:pt x="54" y="52"/>
                    <a:pt x="54" y="51"/>
                  </a:cubicBezTo>
                  <a:cubicBezTo>
                    <a:pt x="54" y="49"/>
                    <a:pt x="52" y="47"/>
                    <a:pt x="51" y="47"/>
                  </a:cubicBezTo>
                  <a:moveTo>
                    <a:pt x="98" y="47"/>
                  </a:moveTo>
                  <a:cubicBezTo>
                    <a:pt x="96" y="47"/>
                    <a:pt x="95" y="49"/>
                    <a:pt x="95" y="51"/>
                  </a:cubicBezTo>
                  <a:cubicBezTo>
                    <a:pt x="95" y="52"/>
                    <a:pt x="96" y="54"/>
                    <a:pt x="98" y="54"/>
                  </a:cubicBezTo>
                  <a:cubicBezTo>
                    <a:pt x="100" y="54"/>
                    <a:pt x="102" y="52"/>
                    <a:pt x="102" y="51"/>
                  </a:cubicBezTo>
                  <a:cubicBezTo>
                    <a:pt x="102" y="49"/>
                    <a:pt x="100" y="47"/>
                    <a:pt x="98" y="47"/>
                  </a:cubicBezTo>
                  <a:moveTo>
                    <a:pt x="146" y="47"/>
                  </a:moveTo>
                  <a:cubicBezTo>
                    <a:pt x="144" y="47"/>
                    <a:pt x="143" y="49"/>
                    <a:pt x="143" y="51"/>
                  </a:cubicBezTo>
                  <a:cubicBezTo>
                    <a:pt x="143" y="52"/>
                    <a:pt x="144" y="54"/>
                    <a:pt x="146" y="54"/>
                  </a:cubicBezTo>
                  <a:cubicBezTo>
                    <a:pt x="148" y="54"/>
                    <a:pt x="149" y="52"/>
                    <a:pt x="149" y="51"/>
                  </a:cubicBezTo>
                  <a:cubicBezTo>
                    <a:pt x="149" y="49"/>
                    <a:pt x="148" y="47"/>
                    <a:pt x="146" y="47"/>
                  </a:cubicBezTo>
                  <a:moveTo>
                    <a:pt x="194" y="47"/>
                  </a:moveTo>
                  <a:cubicBezTo>
                    <a:pt x="192" y="47"/>
                    <a:pt x="190" y="49"/>
                    <a:pt x="190" y="51"/>
                  </a:cubicBezTo>
                  <a:cubicBezTo>
                    <a:pt x="190" y="52"/>
                    <a:pt x="192" y="54"/>
                    <a:pt x="194" y="54"/>
                  </a:cubicBezTo>
                  <a:cubicBezTo>
                    <a:pt x="195" y="54"/>
                    <a:pt x="197" y="52"/>
                    <a:pt x="197" y="51"/>
                  </a:cubicBezTo>
                  <a:cubicBezTo>
                    <a:pt x="197" y="49"/>
                    <a:pt x="195" y="47"/>
                    <a:pt x="194" y="47"/>
                  </a:cubicBezTo>
                  <a:moveTo>
                    <a:pt x="241" y="47"/>
                  </a:moveTo>
                  <a:cubicBezTo>
                    <a:pt x="239" y="47"/>
                    <a:pt x="238" y="49"/>
                    <a:pt x="238" y="51"/>
                  </a:cubicBezTo>
                  <a:cubicBezTo>
                    <a:pt x="238" y="52"/>
                    <a:pt x="239" y="54"/>
                    <a:pt x="241" y="54"/>
                  </a:cubicBezTo>
                  <a:cubicBezTo>
                    <a:pt x="243" y="54"/>
                    <a:pt x="244" y="52"/>
                    <a:pt x="244" y="51"/>
                  </a:cubicBezTo>
                  <a:cubicBezTo>
                    <a:pt x="244" y="49"/>
                    <a:pt x="243" y="47"/>
                    <a:pt x="241" y="47"/>
                  </a:cubicBezTo>
                  <a:moveTo>
                    <a:pt x="289" y="47"/>
                  </a:moveTo>
                  <a:cubicBezTo>
                    <a:pt x="287" y="47"/>
                    <a:pt x="285" y="49"/>
                    <a:pt x="285" y="51"/>
                  </a:cubicBezTo>
                  <a:cubicBezTo>
                    <a:pt x="285" y="52"/>
                    <a:pt x="287" y="54"/>
                    <a:pt x="289" y="54"/>
                  </a:cubicBezTo>
                  <a:cubicBezTo>
                    <a:pt x="291" y="54"/>
                    <a:pt x="292" y="52"/>
                    <a:pt x="292" y="51"/>
                  </a:cubicBezTo>
                  <a:cubicBezTo>
                    <a:pt x="292" y="49"/>
                    <a:pt x="291" y="47"/>
                    <a:pt x="289" y="47"/>
                  </a:cubicBezTo>
                  <a:moveTo>
                    <a:pt x="336" y="47"/>
                  </a:moveTo>
                  <a:cubicBezTo>
                    <a:pt x="335" y="47"/>
                    <a:pt x="333" y="49"/>
                    <a:pt x="333" y="51"/>
                  </a:cubicBezTo>
                  <a:cubicBezTo>
                    <a:pt x="333" y="52"/>
                    <a:pt x="335" y="54"/>
                    <a:pt x="336" y="54"/>
                  </a:cubicBezTo>
                  <a:cubicBezTo>
                    <a:pt x="338" y="54"/>
                    <a:pt x="340" y="52"/>
                    <a:pt x="340" y="51"/>
                  </a:cubicBezTo>
                  <a:cubicBezTo>
                    <a:pt x="340" y="49"/>
                    <a:pt x="338" y="47"/>
                    <a:pt x="336" y="47"/>
                  </a:cubicBezTo>
                  <a:moveTo>
                    <a:pt x="765" y="47"/>
                  </a:moveTo>
                  <a:cubicBezTo>
                    <a:pt x="763" y="47"/>
                    <a:pt x="762" y="49"/>
                    <a:pt x="762" y="51"/>
                  </a:cubicBezTo>
                  <a:cubicBezTo>
                    <a:pt x="762" y="52"/>
                    <a:pt x="763" y="54"/>
                    <a:pt x="765" y="54"/>
                  </a:cubicBezTo>
                  <a:cubicBezTo>
                    <a:pt x="767" y="54"/>
                    <a:pt x="768" y="52"/>
                    <a:pt x="768" y="51"/>
                  </a:cubicBezTo>
                  <a:cubicBezTo>
                    <a:pt x="768" y="49"/>
                    <a:pt x="767" y="47"/>
                    <a:pt x="765" y="47"/>
                  </a:cubicBezTo>
                  <a:moveTo>
                    <a:pt x="813" y="47"/>
                  </a:moveTo>
                  <a:cubicBezTo>
                    <a:pt x="811" y="47"/>
                    <a:pt x="809" y="49"/>
                    <a:pt x="809" y="51"/>
                  </a:cubicBezTo>
                  <a:cubicBezTo>
                    <a:pt x="809" y="52"/>
                    <a:pt x="811" y="54"/>
                    <a:pt x="813" y="54"/>
                  </a:cubicBezTo>
                  <a:cubicBezTo>
                    <a:pt x="814" y="54"/>
                    <a:pt x="816" y="52"/>
                    <a:pt x="816" y="51"/>
                  </a:cubicBezTo>
                  <a:cubicBezTo>
                    <a:pt x="816" y="49"/>
                    <a:pt x="814" y="47"/>
                    <a:pt x="813" y="47"/>
                  </a:cubicBezTo>
                  <a:moveTo>
                    <a:pt x="860" y="47"/>
                  </a:moveTo>
                  <a:cubicBezTo>
                    <a:pt x="858" y="47"/>
                    <a:pt x="857" y="49"/>
                    <a:pt x="857" y="51"/>
                  </a:cubicBezTo>
                  <a:cubicBezTo>
                    <a:pt x="857" y="52"/>
                    <a:pt x="858" y="54"/>
                    <a:pt x="860" y="54"/>
                  </a:cubicBezTo>
                  <a:cubicBezTo>
                    <a:pt x="862" y="54"/>
                    <a:pt x="864" y="52"/>
                    <a:pt x="864" y="51"/>
                  </a:cubicBezTo>
                  <a:cubicBezTo>
                    <a:pt x="864" y="49"/>
                    <a:pt x="862" y="47"/>
                    <a:pt x="860" y="47"/>
                  </a:cubicBezTo>
                  <a:moveTo>
                    <a:pt x="908" y="47"/>
                  </a:moveTo>
                  <a:cubicBezTo>
                    <a:pt x="906" y="47"/>
                    <a:pt x="905" y="49"/>
                    <a:pt x="905" y="51"/>
                  </a:cubicBezTo>
                  <a:cubicBezTo>
                    <a:pt x="905" y="52"/>
                    <a:pt x="906" y="54"/>
                    <a:pt x="908" y="54"/>
                  </a:cubicBezTo>
                  <a:cubicBezTo>
                    <a:pt x="910" y="54"/>
                    <a:pt x="911" y="52"/>
                    <a:pt x="911" y="51"/>
                  </a:cubicBezTo>
                  <a:cubicBezTo>
                    <a:pt x="911" y="49"/>
                    <a:pt x="910" y="47"/>
                    <a:pt x="908" y="47"/>
                  </a:cubicBezTo>
                  <a:moveTo>
                    <a:pt x="955" y="47"/>
                  </a:moveTo>
                  <a:cubicBezTo>
                    <a:pt x="954" y="47"/>
                    <a:pt x="952" y="49"/>
                    <a:pt x="952" y="51"/>
                  </a:cubicBezTo>
                  <a:cubicBezTo>
                    <a:pt x="952" y="52"/>
                    <a:pt x="954" y="54"/>
                    <a:pt x="955" y="54"/>
                  </a:cubicBezTo>
                  <a:cubicBezTo>
                    <a:pt x="957" y="54"/>
                    <a:pt x="959" y="52"/>
                    <a:pt x="959" y="51"/>
                  </a:cubicBezTo>
                  <a:cubicBezTo>
                    <a:pt x="959" y="49"/>
                    <a:pt x="957" y="47"/>
                    <a:pt x="955" y="47"/>
                  </a:cubicBezTo>
                  <a:moveTo>
                    <a:pt x="1003" y="47"/>
                  </a:moveTo>
                  <a:cubicBezTo>
                    <a:pt x="1001" y="47"/>
                    <a:pt x="1000" y="49"/>
                    <a:pt x="1000" y="51"/>
                  </a:cubicBezTo>
                  <a:cubicBezTo>
                    <a:pt x="1000" y="52"/>
                    <a:pt x="1001" y="54"/>
                    <a:pt x="1003" y="54"/>
                  </a:cubicBezTo>
                  <a:cubicBezTo>
                    <a:pt x="1005" y="54"/>
                    <a:pt x="1006" y="52"/>
                    <a:pt x="1006" y="51"/>
                  </a:cubicBezTo>
                  <a:cubicBezTo>
                    <a:pt x="1006" y="49"/>
                    <a:pt x="1005" y="47"/>
                    <a:pt x="1003" y="47"/>
                  </a:cubicBezTo>
                  <a:moveTo>
                    <a:pt x="1051" y="47"/>
                  </a:moveTo>
                  <a:cubicBezTo>
                    <a:pt x="1049" y="47"/>
                    <a:pt x="1047" y="49"/>
                    <a:pt x="1047" y="51"/>
                  </a:cubicBezTo>
                  <a:cubicBezTo>
                    <a:pt x="1047" y="52"/>
                    <a:pt x="1049" y="54"/>
                    <a:pt x="1051" y="54"/>
                  </a:cubicBezTo>
                  <a:cubicBezTo>
                    <a:pt x="1053" y="54"/>
                    <a:pt x="1054" y="52"/>
                    <a:pt x="1054" y="51"/>
                  </a:cubicBezTo>
                  <a:cubicBezTo>
                    <a:pt x="1054" y="49"/>
                    <a:pt x="1053" y="47"/>
                    <a:pt x="1051" y="47"/>
                  </a:cubicBezTo>
                  <a:moveTo>
                    <a:pt x="1098" y="47"/>
                  </a:moveTo>
                  <a:cubicBezTo>
                    <a:pt x="1097" y="47"/>
                    <a:pt x="1095" y="49"/>
                    <a:pt x="1095" y="51"/>
                  </a:cubicBezTo>
                  <a:cubicBezTo>
                    <a:pt x="1095" y="52"/>
                    <a:pt x="1097" y="54"/>
                    <a:pt x="1098" y="54"/>
                  </a:cubicBezTo>
                  <a:cubicBezTo>
                    <a:pt x="1100" y="54"/>
                    <a:pt x="1102" y="52"/>
                    <a:pt x="1102" y="51"/>
                  </a:cubicBezTo>
                  <a:cubicBezTo>
                    <a:pt x="1102" y="49"/>
                    <a:pt x="1100" y="47"/>
                    <a:pt x="1098" y="47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5" y="6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6"/>
                    <a:pt x="51" y="6"/>
                  </a:cubicBezTo>
                  <a:cubicBezTo>
                    <a:pt x="52" y="6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6"/>
                    <a:pt x="98" y="6"/>
                  </a:cubicBezTo>
                  <a:cubicBezTo>
                    <a:pt x="100" y="6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6"/>
                    <a:pt x="146" y="6"/>
                  </a:cubicBezTo>
                  <a:cubicBezTo>
                    <a:pt x="148" y="6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6"/>
                    <a:pt x="194" y="6"/>
                  </a:cubicBezTo>
                  <a:cubicBezTo>
                    <a:pt x="195" y="6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6"/>
                    <a:pt x="241" y="6"/>
                  </a:cubicBezTo>
                  <a:cubicBezTo>
                    <a:pt x="243" y="6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6"/>
                    <a:pt x="289" y="6"/>
                  </a:cubicBezTo>
                  <a:cubicBezTo>
                    <a:pt x="291" y="6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6"/>
                    <a:pt x="336" y="6"/>
                  </a:cubicBezTo>
                  <a:cubicBezTo>
                    <a:pt x="338" y="6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6"/>
                    <a:pt x="765" y="6"/>
                  </a:cubicBezTo>
                  <a:cubicBezTo>
                    <a:pt x="767" y="6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6"/>
                    <a:pt x="813" y="6"/>
                  </a:cubicBezTo>
                  <a:cubicBezTo>
                    <a:pt x="814" y="6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6"/>
                    <a:pt x="860" y="6"/>
                  </a:cubicBezTo>
                  <a:cubicBezTo>
                    <a:pt x="862" y="6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6"/>
                    <a:pt x="908" y="6"/>
                  </a:cubicBezTo>
                  <a:cubicBezTo>
                    <a:pt x="910" y="6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6"/>
                    <a:pt x="955" y="6"/>
                  </a:cubicBezTo>
                  <a:cubicBezTo>
                    <a:pt x="957" y="6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6"/>
                    <a:pt x="1003" y="6"/>
                  </a:cubicBezTo>
                  <a:cubicBezTo>
                    <a:pt x="1005" y="6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6"/>
                    <a:pt x="1051" y="6"/>
                  </a:cubicBezTo>
                  <a:cubicBezTo>
                    <a:pt x="1053" y="6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6"/>
                    <a:pt x="1098" y="6"/>
                  </a:cubicBezTo>
                  <a:cubicBezTo>
                    <a:pt x="1100" y="6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-112713" y="3832225"/>
              <a:ext cx="5340350" cy="3035300"/>
            </a:xfrm>
            <a:custGeom>
              <a:avLst/>
              <a:gdLst>
                <a:gd name="T0" fmla="*/ 479 w 1102"/>
                <a:gd name="T1" fmla="*/ 626 h 626"/>
                <a:gd name="T2" fmla="*/ 622 w 1102"/>
                <a:gd name="T3" fmla="*/ 619 h 626"/>
                <a:gd name="T4" fmla="*/ 721 w 1102"/>
                <a:gd name="T5" fmla="*/ 622 h 626"/>
                <a:gd name="T6" fmla="*/ 476 w 1102"/>
                <a:gd name="T7" fmla="*/ 575 h 626"/>
                <a:gd name="T8" fmla="*/ 575 w 1102"/>
                <a:gd name="T9" fmla="*/ 571 h 626"/>
                <a:gd name="T10" fmla="*/ 717 w 1102"/>
                <a:gd name="T11" fmla="*/ 578 h 626"/>
                <a:gd name="T12" fmla="*/ 479 w 1102"/>
                <a:gd name="T13" fmla="*/ 524 h 626"/>
                <a:gd name="T14" fmla="*/ 578 w 1102"/>
                <a:gd name="T15" fmla="*/ 527 h 626"/>
                <a:gd name="T16" fmla="*/ 714 w 1102"/>
                <a:gd name="T17" fmla="*/ 527 h 626"/>
                <a:gd name="T18" fmla="*/ 432 w 1102"/>
                <a:gd name="T19" fmla="*/ 476 h 626"/>
                <a:gd name="T20" fmla="*/ 575 w 1102"/>
                <a:gd name="T21" fmla="*/ 483 h 626"/>
                <a:gd name="T22" fmla="*/ 717 w 1102"/>
                <a:gd name="T23" fmla="*/ 476 h 626"/>
                <a:gd name="T24" fmla="*/ 435 w 1102"/>
                <a:gd name="T25" fmla="*/ 432 h 626"/>
                <a:gd name="T26" fmla="*/ 571 w 1102"/>
                <a:gd name="T27" fmla="*/ 432 h 626"/>
                <a:gd name="T28" fmla="*/ 670 w 1102"/>
                <a:gd name="T29" fmla="*/ 429 h 626"/>
                <a:gd name="T30" fmla="*/ 432 w 1102"/>
                <a:gd name="T31" fmla="*/ 388 h 626"/>
                <a:gd name="T32" fmla="*/ 575 w 1102"/>
                <a:gd name="T33" fmla="*/ 381 h 626"/>
                <a:gd name="T34" fmla="*/ 673 w 1102"/>
                <a:gd name="T35" fmla="*/ 384 h 626"/>
                <a:gd name="T36" fmla="*/ 428 w 1102"/>
                <a:gd name="T37" fmla="*/ 337 h 626"/>
                <a:gd name="T38" fmla="*/ 527 w 1102"/>
                <a:gd name="T39" fmla="*/ 333 h 626"/>
                <a:gd name="T40" fmla="*/ 670 w 1102"/>
                <a:gd name="T41" fmla="*/ 340 h 626"/>
                <a:gd name="T42" fmla="*/ 432 w 1102"/>
                <a:gd name="T43" fmla="*/ 286 h 626"/>
                <a:gd name="T44" fmla="*/ 530 w 1102"/>
                <a:gd name="T45" fmla="*/ 289 h 626"/>
                <a:gd name="T46" fmla="*/ 666 w 1102"/>
                <a:gd name="T47" fmla="*/ 289 h 626"/>
                <a:gd name="T48" fmla="*/ 3 w 1102"/>
                <a:gd name="T49" fmla="*/ 238 h 626"/>
                <a:gd name="T50" fmla="*/ 146 w 1102"/>
                <a:gd name="T51" fmla="*/ 245 h 626"/>
                <a:gd name="T52" fmla="*/ 289 w 1102"/>
                <a:gd name="T53" fmla="*/ 238 h 626"/>
                <a:gd name="T54" fmla="*/ 768 w 1102"/>
                <a:gd name="T55" fmla="*/ 241 h 626"/>
                <a:gd name="T56" fmla="*/ 905 w 1102"/>
                <a:gd name="T57" fmla="*/ 241 h 626"/>
                <a:gd name="T58" fmla="*/ 1003 w 1102"/>
                <a:gd name="T59" fmla="*/ 238 h 626"/>
                <a:gd name="T60" fmla="*/ 3 w 1102"/>
                <a:gd name="T61" fmla="*/ 197 h 626"/>
                <a:gd name="T62" fmla="*/ 146 w 1102"/>
                <a:gd name="T63" fmla="*/ 190 h 626"/>
                <a:gd name="T64" fmla="*/ 244 w 1102"/>
                <a:gd name="T65" fmla="*/ 194 h 626"/>
                <a:gd name="T66" fmla="*/ 762 w 1102"/>
                <a:gd name="T67" fmla="*/ 194 h 626"/>
                <a:gd name="T68" fmla="*/ 860 w 1102"/>
                <a:gd name="T69" fmla="*/ 190 h 626"/>
                <a:gd name="T70" fmla="*/ 1003 w 1102"/>
                <a:gd name="T71" fmla="*/ 197 h 626"/>
                <a:gd name="T72" fmla="*/ 3 w 1102"/>
                <a:gd name="T73" fmla="*/ 143 h 626"/>
                <a:gd name="T74" fmla="*/ 102 w 1102"/>
                <a:gd name="T75" fmla="*/ 146 h 626"/>
                <a:gd name="T76" fmla="*/ 238 w 1102"/>
                <a:gd name="T77" fmla="*/ 146 h 626"/>
                <a:gd name="T78" fmla="*/ 336 w 1102"/>
                <a:gd name="T79" fmla="*/ 143 h 626"/>
                <a:gd name="T80" fmla="*/ 860 w 1102"/>
                <a:gd name="T81" fmla="*/ 149 h 626"/>
                <a:gd name="T82" fmla="*/ 1003 w 1102"/>
                <a:gd name="T83" fmla="*/ 143 h 626"/>
                <a:gd name="T84" fmla="*/ 1102 w 1102"/>
                <a:gd name="T85" fmla="*/ 146 h 626"/>
                <a:gd name="T86" fmla="*/ 95 w 1102"/>
                <a:gd name="T87" fmla="*/ 99 h 626"/>
                <a:gd name="T88" fmla="*/ 194 w 1102"/>
                <a:gd name="T89" fmla="*/ 95 h 626"/>
                <a:gd name="T90" fmla="*/ 336 w 1102"/>
                <a:gd name="T91" fmla="*/ 102 h 626"/>
                <a:gd name="T92" fmla="*/ 860 w 1102"/>
                <a:gd name="T93" fmla="*/ 95 h 626"/>
                <a:gd name="T94" fmla="*/ 959 w 1102"/>
                <a:gd name="T95" fmla="*/ 99 h 626"/>
                <a:gd name="T96" fmla="*/ 1095 w 1102"/>
                <a:gd name="T97" fmla="*/ 99 h 626"/>
                <a:gd name="T98" fmla="*/ 51 w 1102"/>
                <a:gd name="T99" fmla="*/ 48 h 626"/>
                <a:gd name="T100" fmla="*/ 194 w 1102"/>
                <a:gd name="T101" fmla="*/ 54 h 626"/>
                <a:gd name="T102" fmla="*/ 336 w 1102"/>
                <a:gd name="T103" fmla="*/ 48 h 626"/>
                <a:gd name="T104" fmla="*/ 816 w 1102"/>
                <a:gd name="T105" fmla="*/ 51 h 626"/>
                <a:gd name="T106" fmla="*/ 952 w 1102"/>
                <a:gd name="T107" fmla="*/ 51 h 626"/>
                <a:gd name="T108" fmla="*/ 1051 w 1102"/>
                <a:gd name="T109" fmla="*/ 48 h 626"/>
                <a:gd name="T110" fmla="*/ 51 w 1102"/>
                <a:gd name="T111" fmla="*/ 7 h 626"/>
                <a:gd name="T112" fmla="*/ 194 w 1102"/>
                <a:gd name="T113" fmla="*/ 0 h 626"/>
                <a:gd name="T114" fmla="*/ 292 w 1102"/>
                <a:gd name="T115" fmla="*/ 3 h 626"/>
                <a:gd name="T116" fmla="*/ 809 w 1102"/>
                <a:gd name="T117" fmla="*/ 3 h 626"/>
                <a:gd name="T118" fmla="*/ 908 w 1102"/>
                <a:gd name="T119" fmla="*/ 0 h 626"/>
                <a:gd name="T120" fmla="*/ 1051 w 1102"/>
                <a:gd name="T121" fmla="*/ 7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02" h="626">
                  <a:moveTo>
                    <a:pt x="384" y="619"/>
                  </a:moveTo>
                  <a:cubicBezTo>
                    <a:pt x="382" y="619"/>
                    <a:pt x="381" y="621"/>
                    <a:pt x="381" y="622"/>
                  </a:cubicBezTo>
                  <a:cubicBezTo>
                    <a:pt x="381" y="624"/>
                    <a:pt x="382" y="626"/>
                    <a:pt x="384" y="626"/>
                  </a:cubicBezTo>
                  <a:cubicBezTo>
                    <a:pt x="386" y="626"/>
                    <a:pt x="387" y="624"/>
                    <a:pt x="387" y="622"/>
                  </a:cubicBezTo>
                  <a:cubicBezTo>
                    <a:pt x="387" y="621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1"/>
                    <a:pt x="428" y="622"/>
                  </a:cubicBezTo>
                  <a:cubicBezTo>
                    <a:pt x="428" y="624"/>
                    <a:pt x="430" y="626"/>
                    <a:pt x="432" y="626"/>
                  </a:cubicBezTo>
                  <a:cubicBezTo>
                    <a:pt x="433" y="626"/>
                    <a:pt x="435" y="624"/>
                    <a:pt x="435" y="622"/>
                  </a:cubicBezTo>
                  <a:cubicBezTo>
                    <a:pt x="435" y="621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1"/>
                    <a:pt x="476" y="622"/>
                  </a:cubicBezTo>
                  <a:cubicBezTo>
                    <a:pt x="476" y="624"/>
                    <a:pt x="477" y="626"/>
                    <a:pt x="479" y="626"/>
                  </a:cubicBezTo>
                  <a:cubicBezTo>
                    <a:pt x="481" y="626"/>
                    <a:pt x="483" y="624"/>
                    <a:pt x="483" y="622"/>
                  </a:cubicBezTo>
                  <a:cubicBezTo>
                    <a:pt x="483" y="621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1"/>
                    <a:pt x="524" y="622"/>
                  </a:cubicBezTo>
                  <a:cubicBezTo>
                    <a:pt x="524" y="624"/>
                    <a:pt x="525" y="626"/>
                    <a:pt x="527" y="626"/>
                  </a:cubicBezTo>
                  <a:cubicBezTo>
                    <a:pt x="529" y="626"/>
                    <a:pt x="530" y="624"/>
                    <a:pt x="530" y="622"/>
                  </a:cubicBezTo>
                  <a:cubicBezTo>
                    <a:pt x="530" y="621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1"/>
                    <a:pt x="571" y="622"/>
                  </a:cubicBezTo>
                  <a:cubicBezTo>
                    <a:pt x="571" y="624"/>
                    <a:pt x="573" y="626"/>
                    <a:pt x="575" y="626"/>
                  </a:cubicBezTo>
                  <a:cubicBezTo>
                    <a:pt x="576" y="626"/>
                    <a:pt x="578" y="624"/>
                    <a:pt x="578" y="622"/>
                  </a:cubicBezTo>
                  <a:cubicBezTo>
                    <a:pt x="578" y="621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1"/>
                    <a:pt x="619" y="622"/>
                  </a:cubicBezTo>
                  <a:cubicBezTo>
                    <a:pt x="619" y="624"/>
                    <a:pt x="620" y="626"/>
                    <a:pt x="622" y="626"/>
                  </a:cubicBezTo>
                  <a:cubicBezTo>
                    <a:pt x="624" y="626"/>
                    <a:pt x="625" y="624"/>
                    <a:pt x="625" y="622"/>
                  </a:cubicBezTo>
                  <a:cubicBezTo>
                    <a:pt x="625" y="621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1"/>
                    <a:pt x="666" y="622"/>
                  </a:cubicBezTo>
                  <a:cubicBezTo>
                    <a:pt x="666" y="624"/>
                    <a:pt x="668" y="626"/>
                    <a:pt x="670" y="626"/>
                  </a:cubicBezTo>
                  <a:cubicBezTo>
                    <a:pt x="672" y="626"/>
                    <a:pt x="673" y="624"/>
                    <a:pt x="673" y="622"/>
                  </a:cubicBezTo>
                  <a:cubicBezTo>
                    <a:pt x="673" y="621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1"/>
                    <a:pt x="714" y="622"/>
                  </a:cubicBezTo>
                  <a:cubicBezTo>
                    <a:pt x="714" y="624"/>
                    <a:pt x="716" y="626"/>
                    <a:pt x="717" y="626"/>
                  </a:cubicBezTo>
                  <a:cubicBezTo>
                    <a:pt x="719" y="626"/>
                    <a:pt x="721" y="624"/>
                    <a:pt x="721" y="622"/>
                  </a:cubicBezTo>
                  <a:cubicBezTo>
                    <a:pt x="721" y="621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7"/>
                    <a:pt x="382" y="578"/>
                    <a:pt x="384" y="578"/>
                  </a:cubicBezTo>
                  <a:cubicBezTo>
                    <a:pt x="386" y="578"/>
                    <a:pt x="387" y="577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7"/>
                    <a:pt x="430" y="578"/>
                    <a:pt x="432" y="578"/>
                  </a:cubicBezTo>
                  <a:cubicBezTo>
                    <a:pt x="433" y="578"/>
                    <a:pt x="435" y="577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7"/>
                    <a:pt x="477" y="578"/>
                    <a:pt x="479" y="578"/>
                  </a:cubicBezTo>
                  <a:cubicBezTo>
                    <a:pt x="481" y="578"/>
                    <a:pt x="483" y="577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7"/>
                    <a:pt x="525" y="578"/>
                    <a:pt x="527" y="578"/>
                  </a:cubicBezTo>
                  <a:cubicBezTo>
                    <a:pt x="529" y="578"/>
                    <a:pt x="530" y="577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7"/>
                    <a:pt x="573" y="578"/>
                    <a:pt x="575" y="578"/>
                  </a:cubicBezTo>
                  <a:cubicBezTo>
                    <a:pt x="576" y="578"/>
                    <a:pt x="578" y="577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7"/>
                    <a:pt x="620" y="578"/>
                    <a:pt x="622" y="578"/>
                  </a:cubicBezTo>
                  <a:cubicBezTo>
                    <a:pt x="624" y="578"/>
                    <a:pt x="625" y="577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7"/>
                    <a:pt x="668" y="578"/>
                    <a:pt x="670" y="578"/>
                  </a:cubicBezTo>
                  <a:cubicBezTo>
                    <a:pt x="672" y="578"/>
                    <a:pt x="673" y="577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7"/>
                    <a:pt x="716" y="578"/>
                    <a:pt x="717" y="578"/>
                  </a:cubicBezTo>
                  <a:cubicBezTo>
                    <a:pt x="719" y="578"/>
                    <a:pt x="721" y="577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8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8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8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8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8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8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8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8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8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8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8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8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8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8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8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8"/>
                    <a:pt x="719" y="476"/>
                    <a:pt x="717" y="476"/>
                  </a:cubicBezTo>
                  <a:moveTo>
                    <a:pt x="384" y="429"/>
                  </a:moveTo>
                  <a:cubicBezTo>
                    <a:pt x="382" y="429"/>
                    <a:pt x="381" y="430"/>
                    <a:pt x="381" y="432"/>
                  </a:cubicBezTo>
                  <a:cubicBezTo>
                    <a:pt x="381" y="434"/>
                    <a:pt x="382" y="435"/>
                    <a:pt x="384" y="435"/>
                  </a:cubicBezTo>
                  <a:cubicBezTo>
                    <a:pt x="386" y="435"/>
                    <a:pt x="387" y="434"/>
                    <a:pt x="387" y="432"/>
                  </a:cubicBezTo>
                  <a:cubicBezTo>
                    <a:pt x="387" y="430"/>
                    <a:pt x="386" y="429"/>
                    <a:pt x="384" y="429"/>
                  </a:cubicBezTo>
                  <a:moveTo>
                    <a:pt x="432" y="429"/>
                  </a:moveTo>
                  <a:cubicBezTo>
                    <a:pt x="430" y="429"/>
                    <a:pt x="428" y="430"/>
                    <a:pt x="428" y="432"/>
                  </a:cubicBezTo>
                  <a:cubicBezTo>
                    <a:pt x="428" y="434"/>
                    <a:pt x="430" y="435"/>
                    <a:pt x="432" y="435"/>
                  </a:cubicBezTo>
                  <a:cubicBezTo>
                    <a:pt x="433" y="435"/>
                    <a:pt x="435" y="434"/>
                    <a:pt x="435" y="432"/>
                  </a:cubicBezTo>
                  <a:cubicBezTo>
                    <a:pt x="435" y="430"/>
                    <a:pt x="433" y="429"/>
                    <a:pt x="432" y="429"/>
                  </a:cubicBezTo>
                  <a:moveTo>
                    <a:pt x="479" y="429"/>
                  </a:moveTo>
                  <a:cubicBezTo>
                    <a:pt x="477" y="429"/>
                    <a:pt x="476" y="430"/>
                    <a:pt x="476" y="432"/>
                  </a:cubicBezTo>
                  <a:cubicBezTo>
                    <a:pt x="476" y="434"/>
                    <a:pt x="477" y="435"/>
                    <a:pt x="479" y="435"/>
                  </a:cubicBezTo>
                  <a:cubicBezTo>
                    <a:pt x="481" y="435"/>
                    <a:pt x="483" y="434"/>
                    <a:pt x="483" y="432"/>
                  </a:cubicBezTo>
                  <a:cubicBezTo>
                    <a:pt x="483" y="430"/>
                    <a:pt x="481" y="429"/>
                    <a:pt x="479" y="429"/>
                  </a:cubicBezTo>
                  <a:moveTo>
                    <a:pt x="527" y="429"/>
                  </a:moveTo>
                  <a:cubicBezTo>
                    <a:pt x="525" y="429"/>
                    <a:pt x="524" y="430"/>
                    <a:pt x="524" y="432"/>
                  </a:cubicBezTo>
                  <a:cubicBezTo>
                    <a:pt x="524" y="434"/>
                    <a:pt x="525" y="435"/>
                    <a:pt x="527" y="435"/>
                  </a:cubicBezTo>
                  <a:cubicBezTo>
                    <a:pt x="529" y="435"/>
                    <a:pt x="530" y="434"/>
                    <a:pt x="530" y="432"/>
                  </a:cubicBezTo>
                  <a:cubicBezTo>
                    <a:pt x="530" y="430"/>
                    <a:pt x="529" y="429"/>
                    <a:pt x="527" y="429"/>
                  </a:cubicBezTo>
                  <a:moveTo>
                    <a:pt x="575" y="429"/>
                  </a:moveTo>
                  <a:cubicBezTo>
                    <a:pt x="573" y="429"/>
                    <a:pt x="571" y="430"/>
                    <a:pt x="571" y="432"/>
                  </a:cubicBezTo>
                  <a:cubicBezTo>
                    <a:pt x="571" y="434"/>
                    <a:pt x="573" y="435"/>
                    <a:pt x="575" y="435"/>
                  </a:cubicBezTo>
                  <a:cubicBezTo>
                    <a:pt x="576" y="435"/>
                    <a:pt x="578" y="434"/>
                    <a:pt x="578" y="432"/>
                  </a:cubicBezTo>
                  <a:cubicBezTo>
                    <a:pt x="578" y="430"/>
                    <a:pt x="576" y="429"/>
                    <a:pt x="575" y="429"/>
                  </a:cubicBezTo>
                  <a:moveTo>
                    <a:pt x="622" y="429"/>
                  </a:moveTo>
                  <a:cubicBezTo>
                    <a:pt x="620" y="429"/>
                    <a:pt x="619" y="430"/>
                    <a:pt x="619" y="432"/>
                  </a:cubicBezTo>
                  <a:cubicBezTo>
                    <a:pt x="619" y="434"/>
                    <a:pt x="620" y="435"/>
                    <a:pt x="622" y="435"/>
                  </a:cubicBezTo>
                  <a:cubicBezTo>
                    <a:pt x="624" y="435"/>
                    <a:pt x="625" y="434"/>
                    <a:pt x="625" y="432"/>
                  </a:cubicBezTo>
                  <a:cubicBezTo>
                    <a:pt x="625" y="430"/>
                    <a:pt x="624" y="429"/>
                    <a:pt x="622" y="429"/>
                  </a:cubicBezTo>
                  <a:moveTo>
                    <a:pt x="670" y="429"/>
                  </a:moveTo>
                  <a:cubicBezTo>
                    <a:pt x="668" y="429"/>
                    <a:pt x="666" y="430"/>
                    <a:pt x="666" y="432"/>
                  </a:cubicBezTo>
                  <a:cubicBezTo>
                    <a:pt x="666" y="434"/>
                    <a:pt x="668" y="435"/>
                    <a:pt x="670" y="435"/>
                  </a:cubicBezTo>
                  <a:cubicBezTo>
                    <a:pt x="672" y="435"/>
                    <a:pt x="673" y="434"/>
                    <a:pt x="673" y="432"/>
                  </a:cubicBezTo>
                  <a:cubicBezTo>
                    <a:pt x="673" y="430"/>
                    <a:pt x="672" y="429"/>
                    <a:pt x="670" y="429"/>
                  </a:cubicBezTo>
                  <a:moveTo>
                    <a:pt x="717" y="429"/>
                  </a:moveTo>
                  <a:cubicBezTo>
                    <a:pt x="716" y="429"/>
                    <a:pt x="714" y="430"/>
                    <a:pt x="714" y="432"/>
                  </a:cubicBezTo>
                  <a:cubicBezTo>
                    <a:pt x="714" y="434"/>
                    <a:pt x="716" y="435"/>
                    <a:pt x="717" y="435"/>
                  </a:cubicBezTo>
                  <a:cubicBezTo>
                    <a:pt x="719" y="435"/>
                    <a:pt x="721" y="434"/>
                    <a:pt x="721" y="432"/>
                  </a:cubicBezTo>
                  <a:cubicBezTo>
                    <a:pt x="721" y="430"/>
                    <a:pt x="719" y="429"/>
                    <a:pt x="717" y="429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8"/>
                    <a:pt x="384" y="388"/>
                  </a:cubicBezTo>
                  <a:cubicBezTo>
                    <a:pt x="386" y="388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8"/>
                    <a:pt x="432" y="388"/>
                  </a:cubicBezTo>
                  <a:cubicBezTo>
                    <a:pt x="433" y="388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8"/>
                    <a:pt x="479" y="388"/>
                  </a:cubicBezTo>
                  <a:cubicBezTo>
                    <a:pt x="481" y="388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8"/>
                    <a:pt x="527" y="388"/>
                  </a:cubicBezTo>
                  <a:cubicBezTo>
                    <a:pt x="529" y="388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8"/>
                    <a:pt x="575" y="388"/>
                  </a:cubicBezTo>
                  <a:cubicBezTo>
                    <a:pt x="576" y="388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8"/>
                    <a:pt x="622" y="388"/>
                  </a:cubicBezTo>
                  <a:cubicBezTo>
                    <a:pt x="624" y="388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8"/>
                    <a:pt x="670" y="388"/>
                  </a:cubicBezTo>
                  <a:cubicBezTo>
                    <a:pt x="672" y="388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8"/>
                    <a:pt x="717" y="388"/>
                  </a:cubicBezTo>
                  <a:cubicBezTo>
                    <a:pt x="719" y="388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7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7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7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7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7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7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7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7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7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7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7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7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7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7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7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7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6"/>
                  </a:moveTo>
                  <a:cubicBezTo>
                    <a:pt x="382" y="286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6"/>
                    <a:pt x="384" y="286"/>
                  </a:cubicBezTo>
                  <a:moveTo>
                    <a:pt x="432" y="286"/>
                  </a:moveTo>
                  <a:cubicBezTo>
                    <a:pt x="430" y="286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6"/>
                    <a:pt x="432" y="286"/>
                  </a:cubicBezTo>
                  <a:moveTo>
                    <a:pt x="479" y="286"/>
                  </a:moveTo>
                  <a:cubicBezTo>
                    <a:pt x="477" y="286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6"/>
                    <a:pt x="479" y="286"/>
                  </a:cubicBezTo>
                  <a:moveTo>
                    <a:pt x="527" y="286"/>
                  </a:moveTo>
                  <a:cubicBezTo>
                    <a:pt x="525" y="286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6"/>
                    <a:pt x="527" y="286"/>
                  </a:cubicBezTo>
                  <a:moveTo>
                    <a:pt x="575" y="286"/>
                  </a:moveTo>
                  <a:cubicBezTo>
                    <a:pt x="573" y="286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6"/>
                    <a:pt x="575" y="286"/>
                  </a:cubicBezTo>
                  <a:moveTo>
                    <a:pt x="622" y="286"/>
                  </a:moveTo>
                  <a:cubicBezTo>
                    <a:pt x="620" y="286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6"/>
                    <a:pt x="622" y="286"/>
                  </a:cubicBezTo>
                  <a:moveTo>
                    <a:pt x="670" y="286"/>
                  </a:moveTo>
                  <a:cubicBezTo>
                    <a:pt x="668" y="286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6"/>
                    <a:pt x="670" y="286"/>
                  </a:cubicBezTo>
                  <a:moveTo>
                    <a:pt x="717" y="286"/>
                  </a:moveTo>
                  <a:cubicBezTo>
                    <a:pt x="716" y="286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6"/>
                    <a:pt x="717" y="286"/>
                  </a:cubicBezTo>
                  <a:moveTo>
                    <a:pt x="3" y="238"/>
                  </a:moveTo>
                  <a:cubicBezTo>
                    <a:pt x="1" y="238"/>
                    <a:pt x="0" y="240"/>
                    <a:pt x="0" y="241"/>
                  </a:cubicBezTo>
                  <a:cubicBezTo>
                    <a:pt x="0" y="243"/>
                    <a:pt x="1" y="245"/>
                    <a:pt x="3" y="245"/>
                  </a:cubicBezTo>
                  <a:cubicBezTo>
                    <a:pt x="5" y="245"/>
                    <a:pt x="6" y="243"/>
                    <a:pt x="6" y="241"/>
                  </a:cubicBezTo>
                  <a:cubicBezTo>
                    <a:pt x="6" y="240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40"/>
                    <a:pt x="47" y="241"/>
                  </a:cubicBezTo>
                  <a:cubicBezTo>
                    <a:pt x="47" y="243"/>
                    <a:pt x="49" y="245"/>
                    <a:pt x="51" y="245"/>
                  </a:cubicBezTo>
                  <a:cubicBezTo>
                    <a:pt x="52" y="245"/>
                    <a:pt x="54" y="243"/>
                    <a:pt x="54" y="241"/>
                  </a:cubicBezTo>
                  <a:cubicBezTo>
                    <a:pt x="54" y="240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40"/>
                    <a:pt x="95" y="241"/>
                  </a:cubicBezTo>
                  <a:cubicBezTo>
                    <a:pt x="95" y="243"/>
                    <a:pt x="96" y="245"/>
                    <a:pt x="98" y="245"/>
                  </a:cubicBezTo>
                  <a:cubicBezTo>
                    <a:pt x="100" y="245"/>
                    <a:pt x="102" y="243"/>
                    <a:pt x="102" y="241"/>
                  </a:cubicBezTo>
                  <a:cubicBezTo>
                    <a:pt x="102" y="240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40"/>
                    <a:pt x="143" y="241"/>
                  </a:cubicBezTo>
                  <a:cubicBezTo>
                    <a:pt x="143" y="243"/>
                    <a:pt x="144" y="245"/>
                    <a:pt x="146" y="245"/>
                  </a:cubicBezTo>
                  <a:cubicBezTo>
                    <a:pt x="148" y="245"/>
                    <a:pt x="149" y="243"/>
                    <a:pt x="149" y="241"/>
                  </a:cubicBezTo>
                  <a:cubicBezTo>
                    <a:pt x="149" y="240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40"/>
                    <a:pt x="190" y="241"/>
                  </a:cubicBezTo>
                  <a:cubicBezTo>
                    <a:pt x="190" y="243"/>
                    <a:pt x="192" y="245"/>
                    <a:pt x="194" y="245"/>
                  </a:cubicBezTo>
                  <a:cubicBezTo>
                    <a:pt x="195" y="245"/>
                    <a:pt x="197" y="243"/>
                    <a:pt x="197" y="241"/>
                  </a:cubicBezTo>
                  <a:cubicBezTo>
                    <a:pt x="197" y="240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40"/>
                    <a:pt x="238" y="241"/>
                  </a:cubicBezTo>
                  <a:cubicBezTo>
                    <a:pt x="238" y="243"/>
                    <a:pt x="239" y="245"/>
                    <a:pt x="241" y="245"/>
                  </a:cubicBezTo>
                  <a:cubicBezTo>
                    <a:pt x="243" y="245"/>
                    <a:pt x="244" y="243"/>
                    <a:pt x="244" y="241"/>
                  </a:cubicBezTo>
                  <a:cubicBezTo>
                    <a:pt x="244" y="240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40"/>
                    <a:pt x="285" y="241"/>
                  </a:cubicBezTo>
                  <a:cubicBezTo>
                    <a:pt x="285" y="243"/>
                    <a:pt x="287" y="245"/>
                    <a:pt x="289" y="245"/>
                  </a:cubicBezTo>
                  <a:cubicBezTo>
                    <a:pt x="291" y="245"/>
                    <a:pt x="292" y="243"/>
                    <a:pt x="292" y="241"/>
                  </a:cubicBezTo>
                  <a:cubicBezTo>
                    <a:pt x="292" y="240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40"/>
                    <a:pt x="333" y="241"/>
                  </a:cubicBezTo>
                  <a:cubicBezTo>
                    <a:pt x="333" y="243"/>
                    <a:pt x="335" y="245"/>
                    <a:pt x="336" y="245"/>
                  </a:cubicBezTo>
                  <a:cubicBezTo>
                    <a:pt x="338" y="245"/>
                    <a:pt x="340" y="243"/>
                    <a:pt x="340" y="241"/>
                  </a:cubicBezTo>
                  <a:cubicBezTo>
                    <a:pt x="340" y="240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40"/>
                    <a:pt x="762" y="241"/>
                  </a:cubicBezTo>
                  <a:cubicBezTo>
                    <a:pt x="762" y="243"/>
                    <a:pt x="763" y="245"/>
                    <a:pt x="765" y="245"/>
                  </a:cubicBezTo>
                  <a:cubicBezTo>
                    <a:pt x="767" y="245"/>
                    <a:pt x="768" y="243"/>
                    <a:pt x="768" y="241"/>
                  </a:cubicBezTo>
                  <a:cubicBezTo>
                    <a:pt x="768" y="240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40"/>
                    <a:pt x="809" y="241"/>
                  </a:cubicBezTo>
                  <a:cubicBezTo>
                    <a:pt x="809" y="243"/>
                    <a:pt x="811" y="245"/>
                    <a:pt x="813" y="245"/>
                  </a:cubicBezTo>
                  <a:cubicBezTo>
                    <a:pt x="814" y="245"/>
                    <a:pt x="816" y="243"/>
                    <a:pt x="816" y="241"/>
                  </a:cubicBezTo>
                  <a:cubicBezTo>
                    <a:pt x="816" y="240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40"/>
                    <a:pt x="857" y="241"/>
                  </a:cubicBezTo>
                  <a:cubicBezTo>
                    <a:pt x="857" y="243"/>
                    <a:pt x="858" y="245"/>
                    <a:pt x="860" y="245"/>
                  </a:cubicBezTo>
                  <a:cubicBezTo>
                    <a:pt x="862" y="245"/>
                    <a:pt x="864" y="243"/>
                    <a:pt x="864" y="241"/>
                  </a:cubicBezTo>
                  <a:cubicBezTo>
                    <a:pt x="864" y="240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40"/>
                    <a:pt x="905" y="241"/>
                  </a:cubicBezTo>
                  <a:cubicBezTo>
                    <a:pt x="905" y="243"/>
                    <a:pt x="906" y="245"/>
                    <a:pt x="908" y="245"/>
                  </a:cubicBezTo>
                  <a:cubicBezTo>
                    <a:pt x="910" y="245"/>
                    <a:pt x="911" y="243"/>
                    <a:pt x="911" y="241"/>
                  </a:cubicBezTo>
                  <a:cubicBezTo>
                    <a:pt x="911" y="240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40"/>
                    <a:pt x="952" y="241"/>
                  </a:cubicBezTo>
                  <a:cubicBezTo>
                    <a:pt x="952" y="243"/>
                    <a:pt x="954" y="245"/>
                    <a:pt x="955" y="245"/>
                  </a:cubicBezTo>
                  <a:cubicBezTo>
                    <a:pt x="957" y="245"/>
                    <a:pt x="959" y="243"/>
                    <a:pt x="959" y="241"/>
                  </a:cubicBezTo>
                  <a:cubicBezTo>
                    <a:pt x="959" y="240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40"/>
                    <a:pt x="1000" y="241"/>
                  </a:cubicBezTo>
                  <a:cubicBezTo>
                    <a:pt x="1000" y="243"/>
                    <a:pt x="1001" y="245"/>
                    <a:pt x="1003" y="245"/>
                  </a:cubicBezTo>
                  <a:cubicBezTo>
                    <a:pt x="1005" y="245"/>
                    <a:pt x="1006" y="243"/>
                    <a:pt x="1006" y="241"/>
                  </a:cubicBezTo>
                  <a:cubicBezTo>
                    <a:pt x="1006" y="240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40"/>
                    <a:pt x="1047" y="241"/>
                  </a:cubicBezTo>
                  <a:cubicBezTo>
                    <a:pt x="1047" y="243"/>
                    <a:pt x="1049" y="245"/>
                    <a:pt x="1051" y="245"/>
                  </a:cubicBezTo>
                  <a:cubicBezTo>
                    <a:pt x="1053" y="245"/>
                    <a:pt x="1054" y="243"/>
                    <a:pt x="1054" y="241"/>
                  </a:cubicBezTo>
                  <a:cubicBezTo>
                    <a:pt x="1054" y="240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40"/>
                    <a:pt x="1095" y="241"/>
                  </a:cubicBezTo>
                  <a:cubicBezTo>
                    <a:pt x="1095" y="243"/>
                    <a:pt x="1097" y="245"/>
                    <a:pt x="1098" y="245"/>
                  </a:cubicBezTo>
                  <a:cubicBezTo>
                    <a:pt x="1100" y="245"/>
                    <a:pt x="1102" y="243"/>
                    <a:pt x="1102" y="241"/>
                  </a:cubicBezTo>
                  <a:cubicBezTo>
                    <a:pt x="1102" y="240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6"/>
                    <a:pt x="1" y="197"/>
                    <a:pt x="3" y="197"/>
                  </a:cubicBezTo>
                  <a:cubicBezTo>
                    <a:pt x="5" y="197"/>
                    <a:pt x="6" y="196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6"/>
                    <a:pt x="49" y="197"/>
                    <a:pt x="51" y="197"/>
                  </a:cubicBezTo>
                  <a:cubicBezTo>
                    <a:pt x="52" y="197"/>
                    <a:pt x="54" y="196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6"/>
                    <a:pt x="96" y="197"/>
                    <a:pt x="98" y="197"/>
                  </a:cubicBezTo>
                  <a:cubicBezTo>
                    <a:pt x="100" y="197"/>
                    <a:pt x="102" y="196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6"/>
                    <a:pt x="144" y="197"/>
                    <a:pt x="146" y="197"/>
                  </a:cubicBezTo>
                  <a:cubicBezTo>
                    <a:pt x="148" y="197"/>
                    <a:pt x="149" y="196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6"/>
                    <a:pt x="192" y="197"/>
                    <a:pt x="194" y="197"/>
                  </a:cubicBezTo>
                  <a:cubicBezTo>
                    <a:pt x="195" y="197"/>
                    <a:pt x="197" y="196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6"/>
                    <a:pt x="239" y="197"/>
                    <a:pt x="241" y="197"/>
                  </a:cubicBezTo>
                  <a:cubicBezTo>
                    <a:pt x="243" y="197"/>
                    <a:pt x="244" y="196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6"/>
                    <a:pt x="287" y="197"/>
                    <a:pt x="289" y="197"/>
                  </a:cubicBezTo>
                  <a:cubicBezTo>
                    <a:pt x="291" y="197"/>
                    <a:pt x="292" y="196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6"/>
                    <a:pt x="335" y="197"/>
                    <a:pt x="336" y="197"/>
                  </a:cubicBezTo>
                  <a:cubicBezTo>
                    <a:pt x="338" y="197"/>
                    <a:pt x="340" y="196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6"/>
                    <a:pt x="763" y="197"/>
                    <a:pt x="765" y="197"/>
                  </a:cubicBezTo>
                  <a:cubicBezTo>
                    <a:pt x="767" y="197"/>
                    <a:pt x="768" y="196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6"/>
                    <a:pt x="811" y="197"/>
                    <a:pt x="813" y="197"/>
                  </a:cubicBezTo>
                  <a:cubicBezTo>
                    <a:pt x="814" y="197"/>
                    <a:pt x="816" y="196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6"/>
                    <a:pt x="858" y="197"/>
                    <a:pt x="860" y="197"/>
                  </a:cubicBezTo>
                  <a:cubicBezTo>
                    <a:pt x="862" y="197"/>
                    <a:pt x="864" y="196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6"/>
                    <a:pt x="906" y="197"/>
                    <a:pt x="908" y="197"/>
                  </a:cubicBezTo>
                  <a:cubicBezTo>
                    <a:pt x="910" y="197"/>
                    <a:pt x="911" y="196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6"/>
                    <a:pt x="954" y="197"/>
                    <a:pt x="955" y="197"/>
                  </a:cubicBezTo>
                  <a:cubicBezTo>
                    <a:pt x="957" y="197"/>
                    <a:pt x="959" y="196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6"/>
                    <a:pt x="1001" y="197"/>
                    <a:pt x="1003" y="197"/>
                  </a:cubicBezTo>
                  <a:cubicBezTo>
                    <a:pt x="1005" y="197"/>
                    <a:pt x="1006" y="196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6"/>
                    <a:pt x="1049" y="197"/>
                    <a:pt x="1051" y="197"/>
                  </a:cubicBezTo>
                  <a:cubicBezTo>
                    <a:pt x="1053" y="197"/>
                    <a:pt x="1054" y="196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6"/>
                    <a:pt x="1097" y="197"/>
                    <a:pt x="1098" y="197"/>
                  </a:cubicBezTo>
                  <a:cubicBezTo>
                    <a:pt x="1100" y="197"/>
                    <a:pt x="1102" y="196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7"/>
                    <a:pt x="0" y="99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9"/>
                  </a:cubicBezTo>
                  <a:cubicBezTo>
                    <a:pt x="6" y="97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7"/>
                    <a:pt x="47" y="99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9"/>
                  </a:cubicBezTo>
                  <a:cubicBezTo>
                    <a:pt x="54" y="97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7"/>
                    <a:pt x="95" y="99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9"/>
                  </a:cubicBezTo>
                  <a:cubicBezTo>
                    <a:pt x="102" y="97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7"/>
                    <a:pt x="143" y="99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9"/>
                  </a:cubicBezTo>
                  <a:cubicBezTo>
                    <a:pt x="149" y="97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7"/>
                    <a:pt x="190" y="99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9"/>
                  </a:cubicBezTo>
                  <a:cubicBezTo>
                    <a:pt x="197" y="97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7"/>
                    <a:pt x="238" y="99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9"/>
                  </a:cubicBezTo>
                  <a:cubicBezTo>
                    <a:pt x="244" y="97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7"/>
                    <a:pt x="285" y="99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9"/>
                  </a:cubicBezTo>
                  <a:cubicBezTo>
                    <a:pt x="292" y="97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7"/>
                    <a:pt x="333" y="99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9"/>
                  </a:cubicBezTo>
                  <a:cubicBezTo>
                    <a:pt x="340" y="97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7"/>
                    <a:pt x="762" y="99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9"/>
                  </a:cubicBezTo>
                  <a:cubicBezTo>
                    <a:pt x="768" y="97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7"/>
                    <a:pt x="809" y="99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9"/>
                  </a:cubicBezTo>
                  <a:cubicBezTo>
                    <a:pt x="816" y="97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7"/>
                    <a:pt x="857" y="99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9"/>
                  </a:cubicBezTo>
                  <a:cubicBezTo>
                    <a:pt x="864" y="97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7"/>
                    <a:pt x="905" y="99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9"/>
                  </a:cubicBezTo>
                  <a:cubicBezTo>
                    <a:pt x="911" y="97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7"/>
                    <a:pt x="952" y="99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9"/>
                  </a:cubicBezTo>
                  <a:cubicBezTo>
                    <a:pt x="959" y="97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7"/>
                    <a:pt x="1000" y="99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9"/>
                  </a:cubicBezTo>
                  <a:cubicBezTo>
                    <a:pt x="1006" y="97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7"/>
                    <a:pt x="1047" y="99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9"/>
                  </a:cubicBezTo>
                  <a:cubicBezTo>
                    <a:pt x="1054" y="97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7"/>
                    <a:pt x="1095" y="99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9"/>
                  </a:cubicBezTo>
                  <a:cubicBezTo>
                    <a:pt x="1102" y="97"/>
                    <a:pt x="1100" y="95"/>
                    <a:pt x="1098" y="95"/>
                  </a:cubicBezTo>
                  <a:moveTo>
                    <a:pt x="3" y="48"/>
                  </a:moveTo>
                  <a:cubicBezTo>
                    <a:pt x="1" y="48"/>
                    <a:pt x="0" y="49"/>
                    <a:pt x="0" y="51"/>
                  </a:cubicBezTo>
                  <a:cubicBezTo>
                    <a:pt x="0" y="53"/>
                    <a:pt x="1" y="54"/>
                    <a:pt x="3" y="54"/>
                  </a:cubicBezTo>
                  <a:cubicBezTo>
                    <a:pt x="5" y="54"/>
                    <a:pt x="6" y="53"/>
                    <a:pt x="6" y="51"/>
                  </a:cubicBezTo>
                  <a:cubicBezTo>
                    <a:pt x="6" y="49"/>
                    <a:pt x="5" y="48"/>
                    <a:pt x="3" y="48"/>
                  </a:cubicBezTo>
                  <a:moveTo>
                    <a:pt x="51" y="48"/>
                  </a:moveTo>
                  <a:cubicBezTo>
                    <a:pt x="49" y="48"/>
                    <a:pt x="47" y="49"/>
                    <a:pt x="47" y="51"/>
                  </a:cubicBezTo>
                  <a:cubicBezTo>
                    <a:pt x="47" y="53"/>
                    <a:pt x="49" y="54"/>
                    <a:pt x="51" y="54"/>
                  </a:cubicBezTo>
                  <a:cubicBezTo>
                    <a:pt x="52" y="54"/>
                    <a:pt x="54" y="53"/>
                    <a:pt x="54" y="51"/>
                  </a:cubicBezTo>
                  <a:cubicBezTo>
                    <a:pt x="54" y="49"/>
                    <a:pt x="52" y="48"/>
                    <a:pt x="51" y="48"/>
                  </a:cubicBezTo>
                  <a:moveTo>
                    <a:pt x="98" y="48"/>
                  </a:moveTo>
                  <a:cubicBezTo>
                    <a:pt x="96" y="48"/>
                    <a:pt x="95" y="49"/>
                    <a:pt x="95" y="51"/>
                  </a:cubicBezTo>
                  <a:cubicBezTo>
                    <a:pt x="95" y="53"/>
                    <a:pt x="96" y="54"/>
                    <a:pt x="98" y="54"/>
                  </a:cubicBezTo>
                  <a:cubicBezTo>
                    <a:pt x="100" y="54"/>
                    <a:pt x="102" y="53"/>
                    <a:pt x="102" y="51"/>
                  </a:cubicBezTo>
                  <a:cubicBezTo>
                    <a:pt x="102" y="49"/>
                    <a:pt x="100" y="48"/>
                    <a:pt x="98" y="48"/>
                  </a:cubicBezTo>
                  <a:moveTo>
                    <a:pt x="146" y="48"/>
                  </a:moveTo>
                  <a:cubicBezTo>
                    <a:pt x="144" y="48"/>
                    <a:pt x="143" y="49"/>
                    <a:pt x="143" y="51"/>
                  </a:cubicBezTo>
                  <a:cubicBezTo>
                    <a:pt x="143" y="53"/>
                    <a:pt x="144" y="54"/>
                    <a:pt x="146" y="54"/>
                  </a:cubicBezTo>
                  <a:cubicBezTo>
                    <a:pt x="148" y="54"/>
                    <a:pt x="149" y="53"/>
                    <a:pt x="149" y="51"/>
                  </a:cubicBezTo>
                  <a:cubicBezTo>
                    <a:pt x="149" y="49"/>
                    <a:pt x="148" y="48"/>
                    <a:pt x="146" y="48"/>
                  </a:cubicBezTo>
                  <a:moveTo>
                    <a:pt x="194" y="48"/>
                  </a:moveTo>
                  <a:cubicBezTo>
                    <a:pt x="192" y="48"/>
                    <a:pt x="190" y="49"/>
                    <a:pt x="190" y="51"/>
                  </a:cubicBezTo>
                  <a:cubicBezTo>
                    <a:pt x="190" y="53"/>
                    <a:pt x="192" y="54"/>
                    <a:pt x="194" y="54"/>
                  </a:cubicBezTo>
                  <a:cubicBezTo>
                    <a:pt x="195" y="54"/>
                    <a:pt x="197" y="53"/>
                    <a:pt x="197" y="51"/>
                  </a:cubicBezTo>
                  <a:cubicBezTo>
                    <a:pt x="197" y="49"/>
                    <a:pt x="195" y="48"/>
                    <a:pt x="194" y="48"/>
                  </a:cubicBezTo>
                  <a:moveTo>
                    <a:pt x="241" y="48"/>
                  </a:moveTo>
                  <a:cubicBezTo>
                    <a:pt x="239" y="48"/>
                    <a:pt x="238" y="49"/>
                    <a:pt x="238" y="51"/>
                  </a:cubicBezTo>
                  <a:cubicBezTo>
                    <a:pt x="238" y="53"/>
                    <a:pt x="239" y="54"/>
                    <a:pt x="241" y="54"/>
                  </a:cubicBezTo>
                  <a:cubicBezTo>
                    <a:pt x="243" y="54"/>
                    <a:pt x="244" y="53"/>
                    <a:pt x="244" y="51"/>
                  </a:cubicBezTo>
                  <a:cubicBezTo>
                    <a:pt x="244" y="49"/>
                    <a:pt x="243" y="48"/>
                    <a:pt x="241" y="48"/>
                  </a:cubicBezTo>
                  <a:moveTo>
                    <a:pt x="289" y="48"/>
                  </a:moveTo>
                  <a:cubicBezTo>
                    <a:pt x="287" y="48"/>
                    <a:pt x="285" y="49"/>
                    <a:pt x="285" y="51"/>
                  </a:cubicBezTo>
                  <a:cubicBezTo>
                    <a:pt x="285" y="53"/>
                    <a:pt x="287" y="54"/>
                    <a:pt x="289" y="54"/>
                  </a:cubicBezTo>
                  <a:cubicBezTo>
                    <a:pt x="291" y="54"/>
                    <a:pt x="292" y="53"/>
                    <a:pt x="292" y="51"/>
                  </a:cubicBezTo>
                  <a:cubicBezTo>
                    <a:pt x="292" y="49"/>
                    <a:pt x="291" y="48"/>
                    <a:pt x="289" y="48"/>
                  </a:cubicBezTo>
                  <a:moveTo>
                    <a:pt x="336" y="48"/>
                  </a:moveTo>
                  <a:cubicBezTo>
                    <a:pt x="335" y="48"/>
                    <a:pt x="333" y="49"/>
                    <a:pt x="333" y="51"/>
                  </a:cubicBezTo>
                  <a:cubicBezTo>
                    <a:pt x="333" y="53"/>
                    <a:pt x="335" y="54"/>
                    <a:pt x="336" y="54"/>
                  </a:cubicBezTo>
                  <a:cubicBezTo>
                    <a:pt x="338" y="54"/>
                    <a:pt x="340" y="53"/>
                    <a:pt x="340" y="51"/>
                  </a:cubicBezTo>
                  <a:cubicBezTo>
                    <a:pt x="340" y="49"/>
                    <a:pt x="338" y="48"/>
                    <a:pt x="336" y="48"/>
                  </a:cubicBezTo>
                  <a:moveTo>
                    <a:pt x="765" y="48"/>
                  </a:moveTo>
                  <a:cubicBezTo>
                    <a:pt x="763" y="48"/>
                    <a:pt x="762" y="49"/>
                    <a:pt x="762" y="51"/>
                  </a:cubicBezTo>
                  <a:cubicBezTo>
                    <a:pt x="762" y="53"/>
                    <a:pt x="763" y="54"/>
                    <a:pt x="765" y="54"/>
                  </a:cubicBezTo>
                  <a:cubicBezTo>
                    <a:pt x="767" y="54"/>
                    <a:pt x="768" y="53"/>
                    <a:pt x="768" y="51"/>
                  </a:cubicBezTo>
                  <a:cubicBezTo>
                    <a:pt x="768" y="49"/>
                    <a:pt x="767" y="48"/>
                    <a:pt x="765" y="48"/>
                  </a:cubicBezTo>
                  <a:moveTo>
                    <a:pt x="813" y="48"/>
                  </a:moveTo>
                  <a:cubicBezTo>
                    <a:pt x="811" y="48"/>
                    <a:pt x="809" y="49"/>
                    <a:pt x="809" y="51"/>
                  </a:cubicBezTo>
                  <a:cubicBezTo>
                    <a:pt x="809" y="53"/>
                    <a:pt x="811" y="54"/>
                    <a:pt x="813" y="54"/>
                  </a:cubicBezTo>
                  <a:cubicBezTo>
                    <a:pt x="814" y="54"/>
                    <a:pt x="816" y="53"/>
                    <a:pt x="816" y="51"/>
                  </a:cubicBezTo>
                  <a:cubicBezTo>
                    <a:pt x="816" y="49"/>
                    <a:pt x="814" y="48"/>
                    <a:pt x="813" y="48"/>
                  </a:cubicBezTo>
                  <a:moveTo>
                    <a:pt x="860" y="48"/>
                  </a:moveTo>
                  <a:cubicBezTo>
                    <a:pt x="858" y="48"/>
                    <a:pt x="857" y="49"/>
                    <a:pt x="857" y="51"/>
                  </a:cubicBezTo>
                  <a:cubicBezTo>
                    <a:pt x="857" y="53"/>
                    <a:pt x="858" y="54"/>
                    <a:pt x="860" y="54"/>
                  </a:cubicBezTo>
                  <a:cubicBezTo>
                    <a:pt x="862" y="54"/>
                    <a:pt x="864" y="53"/>
                    <a:pt x="864" y="51"/>
                  </a:cubicBezTo>
                  <a:cubicBezTo>
                    <a:pt x="864" y="49"/>
                    <a:pt x="862" y="48"/>
                    <a:pt x="860" y="48"/>
                  </a:cubicBezTo>
                  <a:moveTo>
                    <a:pt x="908" y="48"/>
                  </a:moveTo>
                  <a:cubicBezTo>
                    <a:pt x="906" y="48"/>
                    <a:pt x="905" y="49"/>
                    <a:pt x="905" y="51"/>
                  </a:cubicBezTo>
                  <a:cubicBezTo>
                    <a:pt x="905" y="53"/>
                    <a:pt x="906" y="54"/>
                    <a:pt x="908" y="54"/>
                  </a:cubicBezTo>
                  <a:cubicBezTo>
                    <a:pt x="910" y="54"/>
                    <a:pt x="911" y="53"/>
                    <a:pt x="911" y="51"/>
                  </a:cubicBezTo>
                  <a:cubicBezTo>
                    <a:pt x="911" y="49"/>
                    <a:pt x="910" y="48"/>
                    <a:pt x="908" y="48"/>
                  </a:cubicBezTo>
                  <a:moveTo>
                    <a:pt x="955" y="48"/>
                  </a:moveTo>
                  <a:cubicBezTo>
                    <a:pt x="954" y="48"/>
                    <a:pt x="952" y="49"/>
                    <a:pt x="952" y="51"/>
                  </a:cubicBezTo>
                  <a:cubicBezTo>
                    <a:pt x="952" y="53"/>
                    <a:pt x="954" y="54"/>
                    <a:pt x="955" y="54"/>
                  </a:cubicBezTo>
                  <a:cubicBezTo>
                    <a:pt x="957" y="54"/>
                    <a:pt x="959" y="53"/>
                    <a:pt x="959" y="51"/>
                  </a:cubicBezTo>
                  <a:cubicBezTo>
                    <a:pt x="959" y="49"/>
                    <a:pt x="957" y="48"/>
                    <a:pt x="955" y="48"/>
                  </a:cubicBezTo>
                  <a:moveTo>
                    <a:pt x="1003" y="48"/>
                  </a:moveTo>
                  <a:cubicBezTo>
                    <a:pt x="1001" y="48"/>
                    <a:pt x="1000" y="49"/>
                    <a:pt x="1000" y="51"/>
                  </a:cubicBezTo>
                  <a:cubicBezTo>
                    <a:pt x="1000" y="53"/>
                    <a:pt x="1001" y="54"/>
                    <a:pt x="1003" y="54"/>
                  </a:cubicBezTo>
                  <a:cubicBezTo>
                    <a:pt x="1005" y="54"/>
                    <a:pt x="1006" y="53"/>
                    <a:pt x="1006" y="51"/>
                  </a:cubicBezTo>
                  <a:cubicBezTo>
                    <a:pt x="1006" y="49"/>
                    <a:pt x="1005" y="48"/>
                    <a:pt x="1003" y="48"/>
                  </a:cubicBezTo>
                  <a:moveTo>
                    <a:pt x="1051" y="48"/>
                  </a:moveTo>
                  <a:cubicBezTo>
                    <a:pt x="1049" y="48"/>
                    <a:pt x="1047" y="49"/>
                    <a:pt x="1047" y="51"/>
                  </a:cubicBezTo>
                  <a:cubicBezTo>
                    <a:pt x="1047" y="53"/>
                    <a:pt x="1049" y="54"/>
                    <a:pt x="1051" y="54"/>
                  </a:cubicBezTo>
                  <a:cubicBezTo>
                    <a:pt x="1053" y="54"/>
                    <a:pt x="1054" y="53"/>
                    <a:pt x="1054" y="51"/>
                  </a:cubicBezTo>
                  <a:cubicBezTo>
                    <a:pt x="1054" y="49"/>
                    <a:pt x="1053" y="48"/>
                    <a:pt x="1051" y="48"/>
                  </a:cubicBezTo>
                  <a:moveTo>
                    <a:pt x="1098" y="48"/>
                  </a:moveTo>
                  <a:cubicBezTo>
                    <a:pt x="1097" y="48"/>
                    <a:pt x="1095" y="49"/>
                    <a:pt x="1095" y="51"/>
                  </a:cubicBezTo>
                  <a:cubicBezTo>
                    <a:pt x="1095" y="53"/>
                    <a:pt x="1097" y="54"/>
                    <a:pt x="1098" y="54"/>
                  </a:cubicBezTo>
                  <a:cubicBezTo>
                    <a:pt x="1100" y="54"/>
                    <a:pt x="1102" y="53"/>
                    <a:pt x="1102" y="51"/>
                  </a:cubicBezTo>
                  <a:cubicBezTo>
                    <a:pt x="1102" y="49"/>
                    <a:pt x="1100" y="48"/>
                    <a:pt x="1098" y="48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5" y="7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7"/>
                    <a:pt x="51" y="7"/>
                  </a:cubicBezTo>
                  <a:cubicBezTo>
                    <a:pt x="52" y="7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7"/>
                    <a:pt x="98" y="7"/>
                  </a:cubicBezTo>
                  <a:cubicBezTo>
                    <a:pt x="100" y="7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7"/>
                    <a:pt x="146" y="7"/>
                  </a:cubicBezTo>
                  <a:cubicBezTo>
                    <a:pt x="148" y="7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7"/>
                    <a:pt x="194" y="7"/>
                  </a:cubicBezTo>
                  <a:cubicBezTo>
                    <a:pt x="195" y="7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7"/>
                    <a:pt x="241" y="7"/>
                  </a:cubicBezTo>
                  <a:cubicBezTo>
                    <a:pt x="243" y="7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7"/>
                    <a:pt x="289" y="7"/>
                  </a:cubicBezTo>
                  <a:cubicBezTo>
                    <a:pt x="291" y="7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7"/>
                    <a:pt x="336" y="7"/>
                  </a:cubicBezTo>
                  <a:cubicBezTo>
                    <a:pt x="338" y="7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7"/>
                    <a:pt x="765" y="7"/>
                  </a:cubicBezTo>
                  <a:cubicBezTo>
                    <a:pt x="767" y="7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7"/>
                    <a:pt x="813" y="7"/>
                  </a:cubicBezTo>
                  <a:cubicBezTo>
                    <a:pt x="814" y="7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7"/>
                    <a:pt x="860" y="7"/>
                  </a:cubicBezTo>
                  <a:cubicBezTo>
                    <a:pt x="862" y="7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7"/>
                    <a:pt x="908" y="7"/>
                  </a:cubicBezTo>
                  <a:cubicBezTo>
                    <a:pt x="910" y="7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7"/>
                    <a:pt x="955" y="7"/>
                  </a:cubicBezTo>
                  <a:cubicBezTo>
                    <a:pt x="957" y="7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7"/>
                    <a:pt x="1003" y="7"/>
                  </a:cubicBezTo>
                  <a:cubicBezTo>
                    <a:pt x="1005" y="7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7"/>
                    <a:pt x="1051" y="7"/>
                  </a:cubicBezTo>
                  <a:cubicBezTo>
                    <a:pt x="1053" y="7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7"/>
                    <a:pt x="1098" y="7"/>
                  </a:cubicBezTo>
                  <a:cubicBezTo>
                    <a:pt x="1100" y="7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248108" y="-33339"/>
            <a:ext cx="1847850" cy="6883399"/>
            <a:chOff x="3525294" y="-38100"/>
            <a:chExt cx="1847850" cy="688339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99098" y="331371"/>
              <a:ext cx="1472475" cy="6286501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05079" y="-38100"/>
              <a:ext cx="1396313" cy="34671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25294" y="-15876"/>
              <a:ext cx="723544" cy="1765300"/>
            </a:xfrm>
            <a:prstGeom prst="rect">
              <a:avLst/>
            </a:prstGeom>
          </p:spPr>
        </p:pic>
        <p:sp>
          <p:nvSpPr>
            <p:cNvPr id="34" name="Freeform 23"/>
            <p:cNvSpPr/>
            <p:nvPr/>
          </p:nvSpPr>
          <p:spPr bwMode="auto">
            <a:xfrm>
              <a:off x="3525294" y="-25401"/>
              <a:ext cx="1847850" cy="6870700"/>
            </a:xfrm>
            <a:custGeom>
              <a:avLst/>
              <a:gdLst>
                <a:gd name="T0" fmla="*/ 323 w 397"/>
                <a:gd name="T1" fmla="*/ 1020 h 1484"/>
                <a:gd name="T2" fmla="*/ 0 w 397"/>
                <a:gd name="T3" fmla="*/ 1484 h 1484"/>
                <a:gd name="T4" fmla="*/ 91 w 397"/>
                <a:gd name="T5" fmla="*/ 1484 h 1484"/>
                <a:gd name="T6" fmla="*/ 354 w 397"/>
                <a:gd name="T7" fmla="*/ 1028 h 1484"/>
                <a:gd name="T8" fmla="*/ 369 w 397"/>
                <a:gd name="T9" fmla="*/ 814 h 1484"/>
                <a:gd name="T10" fmla="*/ 45 w 397"/>
                <a:gd name="T11" fmla="*/ 0 h 1484"/>
                <a:gd name="T12" fmla="*/ 34 w 397"/>
                <a:gd name="T13" fmla="*/ 0 h 1484"/>
                <a:gd name="T14" fmla="*/ 348 w 397"/>
                <a:gd name="T15" fmla="*/ 815 h 1484"/>
                <a:gd name="T16" fmla="*/ 323 w 397"/>
                <a:gd name="T17" fmla="*/ 1020 h 1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7" h="1484">
                  <a:moveTo>
                    <a:pt x="323" y="1020"/>
                  </a:moveTo>
                  <a:cubicBezTo>
                    <a:pt x="0" y="1484"/>
                    <a:pt x="0" y="1484"/>
                    <a:pt x="0" y="1484"/>
                  </a:cubicBezTo>
                  <a:cubicBezTo>
                    <a:pt x="91" y="1484"/>
                    <a:pt x="91" y="1484"/>
                    <a:pt x="91" y="1484"/>
                  </a:cubicBezTo>
                  <a:cubicBezTo>
                    <a:pt x="354" y="1028"/>
                    <a:pt x="354" y="1028"/>
                    <a:pt x="354" y="1028"/>
                  </a:cubicBezTo>
                  <a:cubicBezTo>
                    <a:pt x="391" y="963"/>
                    <a:pt x="397" y="884"/>
                    <a:pt x="369" y="814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8" y="815"/>
                    <a:pt x="348" y="815"/>
                    <a:pt x="348" y="815"/>
                  </a:cubicBezTo>
                  <a:cubicBezTo>
                    <a:pt x="374" y="883"/>
                    <a:pt x="365" y="960"/>
                    <a:pt x="323" y="1020"/>
                  </a:cubicBezTo>
                  <a:close/>
                </a:path>
              </a:pathLst>
            </a:custGeom>
            <a:gradFill>
              <a:gsLst>
                <a:gs pos="0">
                  <a:srgbClr val="C00000"/>
                </a:gs>
                <a:gs pos="61000">
                  <a:srgbClr val="3E0B0B"/>
                </a:gs>
                <a:gs pos="100000">
                  <a:srgbClr val="0F0F0F"/>
                </a:gs>
              </a:gsLst>
              <a:lin ang="81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5" name="Parallelogram 11"/>
          <p:cNvSpPr/>
          <p:nvPr/>
        </p:nvSpPr>
        <p:spPr>
          <a:xfrm>
            <a:off x="370833" y="5500876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团队成员</a:t>
            </a:r>
            <a:endParaRPr lang="en-US" sz="1600" dirty="0"/>
          </a:p>
        </p:txBody>
      </p:sp>
      <p:sp>
        <p:nvSpPr>
          <p:cNvPr id="4" name="Parallelogram 11"/>
          <p:cNvSpPr/>
          <p:nvPr/>
        </p:nvSpPr>
        <p:spPr>
          <a:xfrm>
            <a:off x="367394" y="4792604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组号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810950" y="4782156"/>
            <a:ext cx="238225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G03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09164" y="5478948"/>
            <a:ext cx="238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蔡懿，周昕，周梦诚</a:t>
            </a:r>
          </a:p>
        </p:txBody>
      </p:sp>
      <p:sp>
        <p:nvSpPr>
          <p:cNvPr id="8" name="矩形 7"/>
          <p:cNvSpPr/>
          <p:nvPr/>
        </p:nvSpPr>
        <p:spPr>
          <a:xfrm>
            <a:off x="279269" y="2338666"/>
            <a:ext cx="539537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altLang="en-US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智云体育</a:t>
            </a:r>
            <a:r>
              <a:rPr lang="en-US" altLang="zh-CN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学生体测信息管理系统</a:t>
            </a:r>
          </a:p>
        </p:txBody>
      </p:sp>
      <p:grpSp>
        <p:nvGrpSpPr>
          <p:cNvPr id="12" name="稻壳儿榴莲果果"/>
          <p:cNvGrpSpPr/>
          <p:nvPr/>
        </p:nvGrpSpPr>
        <p:grpSpPr>
          <a:xfrm>
            <a:off x="370218" y="779622"/>
            <a:ext cx="1811007" cy="674853"/>
            <a:chOff x="10221913" y="804863"/>
            <a:chExt cx="1454150" cy="587375"/>
          </a:xfrm>
          <a:solidFill>
            <a:srgbClr val="C21704">
              <a:alpha val="21000"/>
            </a:srgbClr>
          </a:solidFill>
        </p:grpSpPr>
        <p:sp>
          <p:nvSpPr>
            <p:cNvPr id="13" name="Freeform 27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8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9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30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31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5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6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37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8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9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40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5" name="图片 34">
            <a:extLst>
              <a:ext uri="{FF2B5EF4-FFF2-40B4-BE49-F238E27FC236}">
                <a16:creationId xmlns:a16="http://schemas.microsoft.com/office/drawing/2014/main" id="{9E892F29-C181-4656-B669-68E8FD34395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176" y="3162001"/>
            <a:ext cx="2082202" cy="208220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8" y="259334"/>
            <a:ext cx="327599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613079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文献参考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7A5E051-0791-4288-8E5F-D9D7FF1D00AB}"/>
              </a:ext>
            </a:extLst>
          </p:cNvPr>
          <p:cNvSpPr txBox="1"/>
          <p:nvPr/>
        </p:nvSpPr>
        <p:spPr>
          <a:xfrm>
            <a:off x="694425" y="1634290"/>
            <a:ext cx="986168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  <a:hlinkClick r:id="rId6"/>
              </a:rPr>
              <a:t>https://blog.csdn.net/xiaoxu_yy/article/details/122455711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  <a:hlinkClick r:id="rId7"/>
              </a:rPr>
              <a:t>https://www.sohu.com/a/781287741_121748326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  <a:hlinkClick r:id="rId8"/>
              </a:rPr>
              <a:t>https://baijiahao.baidu.com/s?id=1809855273467560392&amp;wfr=spider&amp;for=pc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</a:rPr>
              <a:t>https://blog.csdn.net/weixin_44611096/article/details/111310233</a:t>
            </a:r>
          </a:p>
          <a:p>
            <a:pPr marL="457200" indent="-457200">
              <a:buAutoNum type="arabicPeriod"/>
            </a:pP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762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1564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4" name="矩形: 圆角 46">
            <a:extLst>
              <a:ext uri="{FF2B5EF4-FFF2-40B4-BE49-F238E27FC236}">
                <a16:creationId xmlns:a16="http://schemas.microsoft.com/office/drawing/2014/main" id="{C9B5D1F0-AA95-496E-A5BE-7F34A6F99C87}"/>
              </a:ext>
            </a:extLst>
          </p:cNvPr>
          <p:cNvSpPr/>
          <p:nvPr/>
        </p:nvSpPr>
        <p:spPr>
          <a:xfrm flipH="1">
            <a:off x="4946620" y="1281528"/>
            <a:ext cx="2298758" cy="4920077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周昕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5" name="矩形: 圆角 46">
            <a:extLst>
              <a:ext uri="{FF2B5EF4-FFF2-40B4-BE49-F238E27FC236}">
                <a16:creationId xmlns:a16="http://schemas.microsoft.com/office/drawing/2014/main" id="{E5B18706-9738-40F8-B300-242D784FE848}"/>
              </a:ext>
            </a:extLst>
          </p:cNvPr>
          <p:cNvSpPr/>
          <p:nvPr/>
        </p:nvSpPr>
        <p:spPr>
          <a:xfrm flipH="1">
            <a:off x="8465415" y="1314708"/>
            <a:ext cx="2298758" cy="4920078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周梦诚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1" y="1265635"/>
            <a:ext cx="2298758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蔡懿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7" y="259334"/>
            <a:ext cx="5054577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535474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团队分工与阶段评价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66AE0DE-6107-4F5A-A30F-5EE7D52B1836}"/>
              </a:ext>
            </a:extLst>
          </p:cNvPr>
          <p:cNvSpPr txBox="1"/>
          <p:nvPr/>
        </p:nvSpPr>
        <p:spPr>
          <a:xfrm>
            <a:off x="1555521" y="4213409"/>
            <a:ext cx="19257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ppt</a:t>
            </a:r>
            <a:r>
              <a:rPr lang="zh-CN" altLang="en-US" dirty="0"/>
              <a:t>制作</a:t>
            </a:r>
            <a:endParaRPr lang="en-US" altLang="zh-CN" dirty="0"/>
          </a:p>
          <a:p>
            <a:r>
              <a:rPr lang="zh-CN" altLang="en-US" dirty="0"/>
              <a:t>业务流图绘制</a:t>
            </a:r>
            <a:endParaRPr lang="en-US" altLang="zh-CN" dirty="0"/>
          </a:p>
          <a:p>
            <a:r>
              <a:rPr lang="zh-CN" altLang="en-US" dirty="0"/>
              <a:t>关键算法设计</a:t>
            </a:r>
            <a:endParaRPr lang="en-US" altLang="zh-CN" dirty="0"/>
          </a:p>
          <a:p>
            <a:r>
              <a:rPr lang="zh-CN" altLang="en-US" dirty="0"/>
              <a:t>组长打分：</a:t>
            </a:r>
            <a:r>
              <a:rPr lang="en-US" altLang="zh-CN" dirty="0"/>
              <a:t>90/100</a:t>
            </a:r>
          </a:p>
          <a:p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8051869-48A9-4AEF-9918-EFBE495696A7}"/>
              </a:ext>
            </a:extLst>
          </p:cNvPr>
          <p:cNvSpPr txBox="1"/>
          <p:nvPr/>
        </p:nvSpPr>
        <p:spPr>
          <a:xfrm>
            <a:off x="5178213" y="4213409"/>
            <a:ext cx="18355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HIPO</a:t>
            </a:r>
            <a:r>
              <a:rPr lang="zh-CN" altLang="en-US" dirty="0"/>
              <a:t>图制作</a:t>
            </a:r>
            <a:endParaRPr lang="en-US" altLang="zh-CN" dirty="0"/>
          </a:p>
          <a:p>
            <a:r>
              <a:rPr lang="zh-CN" altLang="en-US" dirty="0"/>
              <a:t>数据库设计</a:t>
            </a:r>
            <a:endParaRPr lang="en-US" altLang="zh-CN" dirty="0"/>
          </a:p>
          <a:p>
            <a:r>
              <a:rPr lang="zh-CN" altLang="en-US" dirty="0"/>
              <a:t>关键算法设计</a:t>
            </a:r>
            <a:endParaRPr lang="en-US" altLang="zh-CN" dirty="0"/>
          </a:p>
          <a:p>
            <a:r>
              <a:rPr lang="zh-CN" altLang="en-US" dirty="0"/>
              <a:t> 组长打分：</a:t>
            </a:r>
            <a:endParaRPr lang="en-US" altLang="zh-CN" dirty="0"/>
          </a:p>
          <a:p>
            <a:r>
              <a:rPr lang="en-US" altLang="zh-CN" dirty="0"/>
              <a:t> 93/100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81D7C7E-54B4-4AC5-956B-0E4FBA875771}"/>
              </a:ext>
            </a:extLst>
          </p:cNvPr>
          <p:cNvSpPr txBox="1"/>
          <p:nvPr/>
        </p:nvSpPr>
        <p:spPr>
          <a:xfrm>
            <a:off x="8697006" y="4243234"/>
            <a:ext cx="18355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界面设计</a:t>
            </a:r>
            <a:endParaRPr lang="en-US" altLang="zh-CN" dirty="0"/>
          </a:p>
          <a:p>
            <a:r>
              <a:rPr lang="zh-CN" altLang="en-US" dirty="0"/>
              <a:t>关键算法设计</a:t>
            </a:r>
            <a:endParaRPr lang="en-US" altLang="zh-CN" dirty="0"/>
          </a:p>
          <a:p>
            <a:r>
              <a:rPr lang="zh-CN" altLang="en-US" dirty="0"/>
              <a:t>组长打分：</a:t>
            </a:r>
            <a:endParaRPr lang="en-US" altLang="zh-CN" dirty="0"/>
          </a:p>
          <a:p>
            <a:r>
              <a:rPr lang="en-US" altLang="zh-CN" dirty="0"/>
              <a:t>95/100</a:t>
            </a:r>
          </a:p>
        </p:txBody>
      </p:sp>
    </p:spTree>
    <p:extLst>
      <p:ext uri="{BB962C8B-B14F-4D97-AF65-F5344CB8AC3E}">
        <p14:creationId xmlns:p14="http://schemas.microsoft.com/office/powerpoint/2010/main" val="1190563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橙子, 黑暗&#10;&#10;描述已自动生成">
            <a:extLst>
              <a:ext uri="{FF2B5EF4-FFF2-40B4-BE49-F238E27FC236}">
                <a16:creationId xmlns:a16="http://schemas.microsoft.com/office/drawing/2014/main" id="{A68CEE32-17D6-45FF-AC5F-9194404B86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88"/>
            <a:ext cx="12192000" cy="124489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0DB0271-45D0-43D2-ACDE-C9D193B7E73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15" y="288385"/>
            <a:ext cx="519914" cy="519914"/>
          </a:xfrm>
          <a:prstGeom prst="rect">
            <a:avLst/>
          </a:prstGeom>
        </p:spPr>
      </p:pic>
      <p:grpSp>
        <p:nvGrpSpPr>
          <p:cNvPr id="60" name="组合 59">
            <a:extLst>
              <a:ext uri="{FF2B5EF4-FFF2-40B4-BE49-F238E27FC236}">
                <a16:creationId xmlns:a16="http://schemas.microsoft.com/office/drawing/2014/main" id="{73BA2DCE-7F9A-4AF3-9484-5947F54A5E55}"/>
              </a:ext>
            </a:extLst>
          </p:cNvPr>
          <p:cNvGrpSpPr/>
          <p:nvPr/>
        </p:nvGrpSpPr>
        <p:grpSpPr>
          <a:xfrm>
            <a:off x="-48768" y="-19078"/>
            <a:ext cx="13060191" cy="6822703"/>
            <a:chOff x="-81" y="-32"/>
            <a:chExt cx="21692" cy="11332"/>
          </a:xfrm>
        </p:grpSpPr>
        <p:pic>
          <p:nvPicPr>
            <p:cNvPr id="61" name="图片 60" descr="场景1">
              <a:extLst>
                <a:ext uri="{FF2B5EF4-FFF2-40B4-BE49-F238E27FC236}">
                  <a16:creationId xmlns:a16="http://schemas.microsoft.com/office/drawing/2014/main" id="{59673623-25F7-4B9B-8BC2-2FE06BA38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6294" b="12990"/>
            <a:stretch>
              <a:fillRect/>
            </a:stretch>
          </p:blipFill>
          <p:spPr>
            <a:xfrm>
              <a:off x="-81" y="-32"/>
              <a:ext cx="21693" cy="11333"/>
            </a:xfrm>
            <a:prstGeom prst="rect">
              <a:avLst/>
            </a:prstGeom>
          </p:spPr>
        </p:pic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F598BF8A-029D-4DC2-A39A-15BBEB5AF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84" y="3300"/>
              <a:ext cx="2470" cy="851"/>
            </a:xfrm>
            <a:prstGeom prst="rect">
              <a:avLst/>
            </a:prstGeom>
            <a:effectLst>
              <a:glow>
                <a:schemeClr val="accent1">
                  <a:alpha val="40000"/>
                </a:schemeClr>
              </a:glow>
              <a:outerShdw blurRad="50800" dist="76200" dir="3360000" algn="ctr" rotWithShape="0">
                <a:srgbClr val="000000"/>
              </a:outerShdw>
              <a:reflection endPos="0" dist="50800" dir="5400000" sy="-100000" algn="bl" rotWithShape="0"/>
              <a:softEdge rad="0"/>
            </a:effectLst>
            <a:scene3d>
              <a:camera prst="orthographicFront">
                <a:rot lat="1800000" lon="0" rev="0"/>
              </a:camera>
              <a:lightRig rig="threePt" dir="t"/>
            </a:scene3d>
          </p:spPr>
        </p:pic>
        <p:pic>
          <p:nvPicPr>
            <p:cNvPr id="63" name="图片 62">
              <a:extLst>
                <a:ext uri="{FF2B5EF4-FFF2-40B4-BE49-F238E27FC236}">
                  <a16:creationId xmlns:a16="http://schemas.microsoft.com/office/drawing/2014/main" id="{0D1B844D-4BA2-4589-97D2-4D750E93C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300" y="5014"/>
              <a:ext cx="3458" cy="3843"/>
            </a:xfrm>
            <a:prstGeom prst="rect">
              <a:avLst/>
            </a:prstGeom>
          </p:spPr>
        </p:pic>
      </p:grpSp>
      <p:pic>
        <p:nvPicPr>
          <p:cNvPr id="64" name="图片 63">
            <a:extLst>
              <a:ext uri="{FF2B5EF4-FFF2-40B4-BE49-F238E27FC236}">
                <a16:creationId xmlns:a16="http://schemas.microsoft.com/office/drawing/2014/main" id="{7B35582A-FF1C-4A25-9300-B3574DE2A8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972763"/>
            <a:ext cx="12192001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pic>
        <p:nvPicPr>
          <p:cNvPr id="65" name="图片 64" descr="图片包含 橙子, 黑暗&#10;&#10;描述已自动生成">
            <a:extLst>
              <a:ext uri="{FF2B5EF4-FFF2-40B4-BE49-F238E27FC236}">
                <a16:creationId xmlns:a16="http://schemas.microsoft.com/office/drawing/2014/main" id="{61369259-AB7B-48E2-B72B-9F6A2A909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9698" y="-11530"/>
            <a:ext cx="12192000" cy="1244892"/>
          </a:xfrm>
          <a:prstGeom prst="rect">
            <a:avLst/>
          </a:prstGeom>
        </p:spPr>
      </p:pic>
      <p:sp>
        <p:nvSpPr>
          <p:cNvPr id="88" name="平行四边形 87">
            <a:extLst>
              <a:ext uri="{FF2B5EF4-FFF2-40B4-BE49-F238E27FC236}">
                <a16:creationId xmlns:a16="http://schemas.microsoft.com/office/drawing/2014/main" id="{88FDF947-C83A-4E83-9BA5-624AAFDC70EB}"/>
              </a:ext>
            </a:extLst>
          </p:cNvPr>
          <p:cNvSpPr/>
          <p:nvPr/>
        </p:nvSpPr>
        <p:spPr>
          <a:xfrm>
            <a:off x="11409912" y="-1018528"/>
            <a:ext cx="2794475" cy="4248133"/>
          </a:xfrm>
          <a:prstGeom prst="parallelogram">
            <a:avLst>
              <a:gd name="adj" fmla="val 47881"/>
            </a:avLst>
          </a:prstGeom>
          <a:gradFill flip="none" rotWithShape="1">
            <a:gsLst>
              <a:gs pos="0">
                <a:srgbClr val="C00000">
                  <a:alpha val="74000"/>
                </a:srgbClr>
              </a:gs>
              <a:gs pos="100000">
                <a:schemeClr val="tx2">
                  <a:lumMod val="75000"/>
                  <a:alpha val="66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89" name="平行四边形 88">
            <a:extLst>
              <a:ext uri="{FF2B5EF4-FFF2-40B4-BE49-F238E27FC236}">
                <a16:creationId xmlns:a16="http://schemas.microsoft.com/office/drawing/2014/main" id="{FF101EF1-24D7-4888-91B1-196AE8586E63}"/>
              </a:ext>
            </a:extLst>
          </p:cNvPr>
          <p:cNvSpPr/>
          <p:nvPr/>
        </p:nvSpPr>
        <p:spPr>
          <a:xfrm>
            <a:off x="10485685" y="3218559"/>
            <a:ext cx="3492444" cy="3688887"/>
          </a:xfrm>
          <a:prstGeom prst="parallelogram">
            <a:avLst>
              <a:gd name="adj" fmla="val 33786"/>
            </a:avLst>
          </a:prstGeom>
          <a:gradFill flip="none" rotWithShape="1">
            <a:gsLst>
              <a:gs pos="0">
                <a:srgbClr val="C00000">
                  <a:alpha val="74000"/>
                </a:srgbClr>
              </a:gs>
              <a:gs pos="100000">
                <a:schemeClr val="tx2">
                  <a:lumMod val="75000"/>
                  <a:alpha val="66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0" name="直角三角形 89">
            <a:extLst>
              <a:ext uri="{FF2B5EF4-FFF2-40B4-BE49-F238E27FC236}">
                <a16:creationId xmlns:a16="http://schemas.microsoft.com/office/drawing/2014/main" id="{55B4107D-16D6-45D4-9063-79F98A271FB1}"/>
              </a:ext>
            </a:extLst>
          </p:cNvPr>
          <p:cNvSpPr/>
          <p:nvPr/>
        </p:nvSpPr>
        <p:spPr>
          <a:xfrm flipV="1">
            <a:off x="-61306" y="-25248"/>
            <a:ext cx="2268711" cy="6887043"/>
          </a:xfrm>
          <a:prstGeom prst="rtTriangle">
            <a:avLst/>
          </a:prstGeom>
          <a:gradFill flip="none" rotWithShape="1">
            <a:gsLst>
              <a:gs pos="0">
                <a:srgbClr val="C00000">
                  <a:alpha val="71000"/>
                </a:srgbClr>
              </a:gs>
              <a:gs pos="80000">
                <a:schemeClr val="tx2">
                  <a:lumMod val="75000"/>
                  <a:alpha val="92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1" name="平行四边形 90">
            <a:extLst>
              <a:ext uri="{FF2B5EF4-FFF2-40B4-BE49-F238E27FC236}">
                <a16:creationId xmlns:a16="http://schemas.microsoft.com/office/drawing/2014/main" id="{96FC73D3-F6ED-4E4D-93A0-D5A54F5361C9}"/>
              </a:ext>
            </a:extLst>
          </p:cNvPr>
          <p:cNvSpPr/>
          <p:nvPr/>
        </p:nvSpPr>
        <p:spPr>
          <a:xfrm>
            <a:off x="9698" y="-25248"/>
            <a:ext cx="7614141" cy="6857624"/>
          </a:xfrm>
          <a:prstGeom prst="parallelogram">
            <a:avLst>
              <a:gd name="adj" fmla="val 32685"/>
            </a:avLst>
          </a:prstGeom>
          <a:gradFill flip="none" rotWithShape="1">
            <a:gsLst>
              <a:gs pos="0">
                <a:srgbClr val="C00000">
                  <a:alpha val="50000"/>
                </a:srgbClr>
              </a:gs>
              <a:gs pos="100000">
                <a:schemeClr val="tx2">
                  <a:lumMod val="75000"/>
                  <a:alpha val="92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78E8892-AC0D-4619-8EF5-34E3723884EF}"/>
              </a:ext>
            </a:extLst>
          </p:cNvPr>
          <p:cNvSpPr/>
          <p:nvPr/>
        </p:nvSpPr>
        <p:spPr>
          <a:xfrm rot="1117367">
            <a:off x="4946894" y="-1082243"/>
            <a:ext cx="4847472" cy="99680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 b="1" dirty="0"/>
          </a:p>
        </p:txBody>
      </p:sp>
      <p:grpSp>
        <p:nvGrpSpPr>
          <p:cNvPr id="93" name="【公众号：阿拉丁PPT】5">
            <a:extLst>
              <a:ext uri="{FF2B5EF4-FFF2-40B4-BE49-F238E27FC236}">
                <a16:creationId xmlns:a16="http://schemas.microsoft.com/office/drawing/2014/main" id="{D9C758EE-AB62-4DBD-96A5-8A63CF2890C7}"/>
              </a:ext>
            </a:extLst>
          </p:cNvPr>
          <p:cNvGrpSpPr/>
          <p:nvPr/>
        </p:nvGrpSpPr>
        <p:grpSpPr>
          <a:xfrm rot="69772">
            <a:off x="7323329" y="-114745"/>
            <a:ext cx="1727423" cy="1189665"/>
            <a:chOff x="1171974" y="2852180"/>
            <a:chExt cx="1821891" cy="1254724"/>
          </a:xfrm>
        </p:grpSpPr>
        <p:sp>
          <p:nvSpPr>
            <p:cNvPr id="94" name="【公众号：阿拉丁PPT】5-1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>
              <a:extLst>
                <a:ext uri="{FF2B5EF4-FFF2-40B4-BE49-F238E27FC236}">
                  <a16:creationId xmlns:a16="http://schemas.microsoft.com/office/drawing/2014/main" id="{1BFD30F0-6A73-441D-A95A-827D35F7A340}"/>
                </a:ext>
              </a:extLst>
            </p:cNvPr>
            <p:cNvSpPr/>
            <p:nvPr/>
          </p:nvSpPr>
          <p:spPr>
            <a:xfrm flipH="1">
              <a:off x="1171974" y="2852180"/>
              <a:ext cx="1821891" cy="1015550"/>
            </a:xfrm>
            <a:prstGeom prst="rect">
              <a:avLst/>
            </a:prstGeom>
            <a:effectLst/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zh-CN" altLang="en-US" sz="6257" b="1" dirty="0">
                  <a:ln w="19050">
                    <a:noFill/>
                  </a:ln>
                  <a:solidFill>
                    <a:srgbClr val="ED7D31"/>
                  </a:solidFill>
                  <a:latin typeface="腾讯体" panose="02010600010101010101" pitchFamily="2" charset="-122"/>
                  <a:ea typeface="腾讯体" panose="02010600010101010101" pitchFamily="2" charset="-122"/>
                  <a:cs typeface="阿里巴巴普惠体 H" panose="00020600040101010101" pitchFamily="18" charset="-122"/>
                  <a:sym typeface="优设标题黑" panose="00000500000000000000" pitchFamily="2" charset="-122"/>
                </a:rPr>
                <a:t>目录</a:t>
              </a:r>
            </a:p>
          </p:txBody>
        </p:sp>
        <p:sp>
          <p:nvSpPr>
            <p:cNvPr id="95" name="【公众号：阿拉丁PPT】5-2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>
              <a:extLst>
                <a:ext uri="{FF2B5EF4-FFF2-40B4-BE49-F238E27FC236}">
                  <a16:creationId xmlns:a16="http://schemas.microsoft.com/office/drawing/2014/main" id="{F9C8C16B-5321-45FE-9797-5665D2171057}"/>
                </a:ext>
              </a:extLst>
            </p:cNvPr>
            <p:cNvSpPr/>
            <p:nvPr/>
          </p:nvSpPr>
          <p:spPr>
            <a:xfrm flipH="1">
              <a:off x="1530849" y="3829837"/>
              <a:ext cx="1104142" cy="277067"/>
            </a:xfrm>
            <a:prstGeom prst="rect">
              <a:avLst/>
            </a:prstGeom>
            <a:effectLst/>
          </p:spPr>
          <p:txBody>
            <a:bodyPr wrap="none" lIns="0" tIns="0" rIns="0" bIns="0">
              <a:spAutoFit/>
            </a:bodyPr>
            <a:lstStyle/>
            <a:p>
              <a:pPr lvl="0" algn="ctr">
                <a:defRPr/>
              </a:pPr>
              <a:r>
                <a:rPr lang="en-US" altLang="zh-CN" sz="1707" i="1" dirty="0">
                  <a:solidFill>
                    <a:srgbClr val="ED7D31"/>
                  </a:solidFill>
                  <a:latin typeface="阿里巴巴普惠体 H" panose="00020600040101010101" pitchFamily="18" charset="-122"/>
                  <a:ea typeface="阿里巴巴普惠体 H" panose="00020600040101010101" pitchFamily="18" charset="-122"/>
                  <a:cs typeface="阿里巴巴普惠体 H" panose="00020600040101010101" pitchFamily="18" charset="-122"/>
                  <a:sym typeface="优设标题黑" panose="00000500000000000000" pitchFamily="2" charset="-122"/>
                </a:rPr>
                <a:t>CONTENT</a:t>
              </a:r>
              <a:endParaRPr lang="zh-CN" altLang="en-US" sz="1707" i="1" dirty="0">
                <a:solidFill>
                  <a:srgbClr val="ED7D31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优设标题黑" panose="00000500000000000000" pitchFamily="2" charset="-122"/>
              </a:endParaRPr>
            </a:p>
          </p:txBody>
        </p:sp>
      </p:grp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D92FDAB3-C31F-46B9-A214-CF16DEBC5AC7}"/>
              </a:ext>
            </a:extLst>
          </p:cNvPr>
          <p:cNvGrpSpPr/>
          <p:nvPr/>
        </p:nvGrpSpPr>
        <p:grpSpPr>
          <a:xfrm rot="69772">
            <a:off x="5813317" y="1829356"/>
            <a:ext cx="3398500" cy="615736"/>
            <a:chOff x="8196784" y="2120852"/>
            <a:chExt cx="3584354" cy="649409"/>
          </a:xfrm>
        </p:grpSpPr>
        <p:sp>
          <p:nvSpPr>
            <p:cNvPr id="97" name="椭圆 96">
              <a:extLst>
                <a:ext uri="{FF2B5EF4-FFF2-40B4-BE49-F238E27FC236}">
                  <a16:creationId xmlns:a16="http://schemas.microsoft.com/office/drawing/2014/main" id="{CEDE3D1F-A564-4C6D-B545-486DDE11E358}"/>
                </a:ext>
              </a:extLst>
            </p:cNvPr>
            <p:cNvSpPr/>
            <p:nvPr/>
          </p:nvSpPr>
          <p:spPr>
            <a:xfrm>
              <a:off x="8196784" y="2120852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8" name="【公众号：阿拉丁PPT】7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15DB1BC8-9F0F-434E-8237-9FAF7A37D45E}"/>
                </a:ext>
              </a:extLst>
            </p:cNvPr>
            <p:cNvSpPr txBox="1"/>
            <p:nvPr/>
          </p:nvSpPr>
          <p:spPr>
            <a:xfrm>
              <a:off x="8889673" y="2177555"/>
              <a:ext cx="2891465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en-US" altLang="zh-CN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HIPO</a:t>
              </a:r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图</a:t>
              </a:r>
            </a:p>
          </p:txBody>
        </p: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C9307EE0-212F-4C02-8D43-77C74CF4770F}"/>
              </a:ext>
            </a:extLst>
          </p:cNvPr>
          <p:cNvGrpSpPr/>
          <p:nvPr/>
        </p:nvGrpSpPr>
        <p:grpSpPr>
          <a:xfrm rot="69772">
            <a:off x="5527631" y="2524008"/>
            <a:ext cx="3892934" cy="615736"/>
            <a:chOff x="7751121" y="4089992"/>
            <a:chExt cx="4105830" cy="649409"/>
          </a:xfrm>
        </p:grpSpPr>
        <p:sp>
          <p:nvSpPr>
            <p:cNvPr id="106" name="椭圆 105">
              <a:extLst>
                <a:ext uri="{FF2B5EF4-FFF2-40B4-BE49-F238E27FC236}">
                  <a16:creationId xmlns:a16="http://schemas.microsoft.com/office/drawing/2014/main" id="{6F0FDED3-EDA7-4B23-BE78-6A129FEA59FF}"/>
                </a:ext>
              </a:extLst>
            </p:cNvPr>
            <p:cNvSpPr/>
            <p:nvPr/>
          </p:nvSpPr>
          <p:spPr>
            <a:xfrm>
              <a:off x="7751121" y="4089992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7" name="【公众号：阿拉丁PPT】18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D55269C0-1580-48B7-AD34-E6F05D502FAC}"/>
                </a:ext>
              </a:extLst>
            </p:cNvPr>
            <p:cNvSpPr txBox="1"/>
            <p:nvPr/>
          </p:nvSpPr>
          <p:spPr>
            <a:xfrm>
              <a:off x="8470143" y="4164342"/>
              <a:ext cx="3386808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业务流图</a:t>
              </a:r>
            </a:p>
          </p:txBody>
        </p:sp>
      </p:grpSp>
      <p:sp>
        <p:nvSpPr>
          <p:cNvPr id="114" name="平行四边形 113">
            <a:extLst>
              <a:ext uri="{FF2B5EF4-FFF2-40B4-BE49-F238E27FC236}">
                <a16:creationId xmlns:a16="http://schemas.microsoft.com/office/drawing/2014/main" id="{013AA6C6-3761-4F98-891D-1A078F5AFA54}"/>
              </a:ext>
            </a:extLst>
          </p:cNvPr>
          <p:cNvSpPr/>
          <p:nvPr/>
        </p:nvSpPr>
        <p:spPr>
          <a:xfrm>
            <a:off x="9466696" y="3149239"/>
            <a:ext cx="2300083" cy="6857624"/>
          </a:xfrm>
          <a:prstGeom prst="parallelogram">
            <a:avLst>
              <a:gd name="adj" fmla="val 97599"/>
            </a:avLst>
          </a:prstGeom>
          <a:gradFill flip="none" rotWithShape="1">
            <a:gsLst>
              <a:gs pos="76000">
                <a:schemeClr val="bg1">
                  <a:lumMod val="97000"/>
                  <a:lumOff val="3000"/>
                  <a:alpha val="0"/>
                </a:schemeClr>
              </a:gs>
              <a:gs pos="100000">
                <a:schemeClr val="bg1">
                  <a:alpha val="56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707"/>
          </a:p>
        </p:txBody>
      </p:sp>
      <p:pic>
        <p:nvPicPr>
          <p:cNvPr id="115" name="PA-图片 73" descr="图片包含 游戏机, 灯, 灯光, 夜空&#10;&#10;描述已自动生成">
            <a:extLst>
              <a:ext uri="{FF2B5EF4-FFF2-40B4-BE49-F238E27FC236}">
                <a16:creationId xmlns:a16="http://schemas.microsoft.com/office/drawing/2014/main" id="{A580E834-6B84-4408-BE7C-A86250479A7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>
            <a:alphaModFix amt="68000"/>
          </a:blip>
          <a:stretch>
            <a:fillRect/>
          </a:stretch>
        </p:blipFill>
        <p:spPr>
          <a:xfrm rot="17273313">
            <a:off x="-7140114" y="2684531"/>
            <a:ext cx="16625679" cy="929418"/>
          </a:xfrm>
          <a:prstGeom prst="rect">
            <a:avLst/>
          </a:prstGeom>
        </p:spPr>
      </p:pic>
      <p:grpSp>
        <p:nvGrpSpPr>
          <p:cNvPr id="41" name="组合 40">
            <a:extLst>
              <a:ext uri="{FF2B5EF4-FFF2-40B4-BE49-F238E27FC236}">
                <a16:creationId xmlns:a16="http://schemas.microsoft.com/office/drawing/2014/main" id="{232933CB-9BA4-47E4-AD79-414C33E7F086}"/>
              </a:ext>
            </a:extLst>
          </p:cNvPr>
          <p:cNvGrpSpPr/>
          <p:nvPr/>
        </p:nvGrpSpPr>
        <p:grpSpPr>
          <a:xfrm rot="69772">
            <a:off x="5276765" y="3246226"/>
            <a:ext cx="4062180" cy="615736"/>
            <a:chOff x="8114002" y="3455571"/>
            <a:chExt cx="4284330" cy="649409"/>
          </a:xfrm>
        </p:grpSpPr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F714368E-509E-4A15-A1B6-8C1E37484782}"/>
                </a:ext>
              </a:extLst>
            </p:cNvPr>
            <p:cNvSpPr/>
            <p:nvPr/>
          </p:nvSpPr>
          <p:spPr>
            <a:xfrm>
              <a:off x="8114002" y="3455571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3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34D18AE7-C8DF-4133-9E3A-38F4A160D88D}"/>
                </a:ext>
              </a:extLst>
            </p:cNvPr>
            <p:cNvSpPr txBox="1"/>
            <p:nvPr/>
          </p:nvSpPr>
          <p:spPr>
            <a:xfrm>
              <a:off x="8905173" y="3540023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界面设计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837F289-8788-491D-BD39-5FDD1C222EC1}"/>
              </a:ext>
            </a:extLst>
          </p:cNvPr>
          <p:cNvGrpSpPr/>
          <p:nvPr/>
        </p:nvGrpSpPr>
        <p:grpSpPr>
          <a:xfrm rot="69772">
            <a:off x="4776711" y="4606229"/>
            <a:ext cx="4062182" cy="615736"/>
            <a:chOff x="8144339" y="3574945"/>
            <a:chExt cx="4284333" cy="649409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B8D21131-63D9-4798-A1EA-AACE2D34242F}"/>
                </a:ext>
              </a:extLst>
            </p:cNvPr>
            <p:cNvSpPr/>
            <p:nvPr/>
          </p:nvSpPr>
          <p:spPr>
            <a:xfrm>
              <a:off x="8144339" y="3574945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6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6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37856312-36FD-4C65-975F-1B67A27B7A83}"/>
                </a:ext>
              </a:extLst>
            </p:cNvPr>
            <p:cNvSpPr txBox="1"/>
            <p:nvPr/>
          </p:nvSpPr>
          <p:spPr>
            <a:xfrm>
              <a:off x="8935513" y="3659394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关键算法设计</a:t>
              </a:r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148B090A-3D69-4365-8067-17029729E2FB}"/>
              </a:ext>
            </a:extLst>
          </p:cNvPr>
          <p:cNvSpPr/>
          <p:nvPr/>
        </p:nvSpPr>
        <p:spPr>
          <a:xfrm rot="69772">
            <a:off x="4517070" y="5211685"/>
            <a:ext cx="615736" cy="6157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endParaRPr lang="zh-CN" altLang="en-US" sz="3034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<a:extLst>
              <a:ext uri="{FF2B5EF4-FFF2-40B4-BE49-F238E27FC236}">
                <a16:creationId xmlns:a16="http://schemas.microsoft.com/office/drawing/2014/main" id="{0F583021-6665-4536-88ED-F79CAF4E2AFD}"/>
              </a:ext>
            </a:extLst>
          </p:cNvPr>
          <p:cNvSpPr txBox="1"/>
          <p:nvPr/>
        </p:nvSpPr>
        <p:spPr>
          <a:xfrm rot="69772">
            <a:off x="5266240" y="5334334"/>
            <a:ext cx="3312032" cy="509631"/>
          </a:xfrm>
          <a:prstGeom prst="rect">
            <a:avLst/>
          </a:prstGeom>
          <a:noFill/>
          <a:effectLst/>
        </p:spPr>
        <p:txBody>
          <a:bodyPr wrap="square" lIns="100080" tIns="50040" rIns="100080" bIns="50040" rtlCol="0">
            <a:spAutoFit/>
          </a:bodyPr>
          <a:lstStyle/>
          <a:p>
            <a:r>
              <a:rPr lang="zh-CN" altLang="en-US" sz="2655" b="1" dirty="0">
                <a:solidFill>
                  <a:srgbClr val="F66B1E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Medium" panose="00020600040101010101" pitchFamily="18" charset="-122"/>
                <a:sym typeface="优设标题黑" panose="00000500000000000000" pitchFamily="2" charset="-122"/>
              </a:rPr>
              <a:t>文献参考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F6BC6A48-38F6-455C-8482-4ECB10F78882}"/>
              </a:ext>
            </a:extLst>
          </p:cNvPr>
          <p:cNvSpPr/>
          <p:nvPr/>
        </p:nvSpPr>
        <p:spPr>
          <a:xfrm rot="69772">
            <a:off x="4246573" y="5904862"/>
            <a:ext cx="615736" cy="6157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  <a:endParaRPr lang="zh-CN" altLang="en-US" sz="3034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<a:extLst>
              <a:ext uri="{FF2B5EF4-FFF2-40B4-BE49-F238E27FC236}">
                <a16:creationId xmlns:a16="http://schemas.microsoft.com/office/drawing/2014/main" id="{119B69F1-CCEE-453C-B0EA-2B556DDC4806}"/>
              </a:ext>
            </a:extLst>
          </p:cNvPr>
          <p:cNvSpPr txBox="1"/>
          <p:nvPr/>
        </p:nvSpPr>
        <p:spPr>
          <a:xfrm rot="69772">
            <a:off x="4995743" y="6027511"/>
            <a:ext cx="3312032" cy="509631"/>
          </a:xfrm>
          <a:prstGeom prst="rect">
            <a:avLst/>
          </a:prstGeom>
          <a:noFill/>
          <a:effectLst/>
        </p:spPr>
        <p:txBody>
          <a:bodyPr wrap="square" lIns="100080" tIns="50040" rIns="100080" bIns="50040" rtlCol="0">
            <a:spAutoFit/>
          </a:bodyPr>
          <a:lstStyle/>
          <a:p>
            <a:r>
              <a:rPr lang="zh-CN" altLang="en-US" sz="2655" b="1" dirty="0">
                <a:solidFill>
                  <a:srgbClr val="F66B1E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Medium" panose="00020600040101010101" pitchFamily="18" charset="-122"/>
                <a:sym typeface="优设标题黑" panose="00000500000000000000" pitchFamily="2" charset="-122"/>
              </a:rPr>
              <a:t>本次分工</a:t>
            </a: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84CDD3A7-4C33-4EEE-A073-6A892C2C73CD}"/>
              </a:ext>
            </a:extLst>
          </p:cNvPr>
          <p:cNvGrpSpPr/>
          <p:nvPr/>
        </p:nvGrpSpPr>
        <p:grpSpPr>
          <a:xfrm rot="69772">
            <a:off x="5014937" y="3896736"/>
            <a:ext cx="4062183" cy="615736"/>
            <a:chOff x="8174347" y="3478655"/>
            <a:chExt cx="4284334" cy="649409"/>
          </a:xfrm>
        </p:grpSpPr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762311BE-34CF-4D3C-B2A5-97CC5429EE98}"/>
                </a:ext>
              </a:extLst>
            </p:cNvPr>
            <p:cNvSpPr/>
            <p:nvPr/>
          </p:nvSpPr>
          <p:spPr>
            <a:xfrm>
              <a:off x="8174347" y="3478655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9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AB4A0BBC-C43B-4313-92E2-A13A2FD0E399}"/>
                </a:ext>
              </a:extLst>
            </p:cNvPr>
            <p:cNvSpPr txBox="1"/>
            <p:nvPr/>
          </p:nvSpPr>
          <p:spPr>
            <a:xfrm>
              <a:off x="8965522" y="3563104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数据库设计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41170170-8D51-630E-5EB2-3A0E07004DB6}"/>
              </a:ext>
            </a:extLst>
          </p:cNvPr>
          <p:cNvGrpSpPr/>
          <p:nvPr/>
        </p:nvGrpSpPr>
        <p:grpSpPr>
          <a:xfrm rot="69772">
            <a:off x="6062298" y="1153022"/>
            <a:ext cx="3398500" cy="615736"/>
            <a:chOff x="8196784" y="2120852"/>
            <a:chExt cx="3584354" cy="649409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F26F3D5B-2EFF-36E2-DF00-DCB8530CB014}"/>
                </a:ext>
              </a:extLst>
            </p:cNvPr>
            <p:cNvSpPr/>
            <p:nvPr/>
          </p:nvSpPr>
          <p:spPr>
            <a:xfrm>
              <a:off x="8196784" y="2120852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6" name="【公众号：阿拉丁PPT】7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2F875FAE-EB58-C54E-5A6A-0856D2D1E949}"/>
                </a:ext>
              </a:extLst>
            </p:cNvPr>
            <p:cNvSpPr txBox="1"/>
            <p:nvPr/>
          </p:nvSpPr>
          <p:spPr>
            <a:xfrm>
              <a:off x="8889673" y="2177557"/>
              <a:ext cx="2891465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总体程序设计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300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4861C-E55F-071C-D83A-E5936B8E8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FB396365-13D0-F8F3-9E5A-59A1C2B248B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56476BB-1F6D-C5AC-3722-666B42825E0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8050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CAE340BD-BA9F-8D0E-27B5-D84D22D9A210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F9EFB4B-A015-4DAF-9980-DE715CEE976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总体程序设计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964976A-8CD7-A685-3591-D3E257140C5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B47032D-B272-7B03-E6DA-625C1B5876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6591" y="1157124"/>
            <a:ext cx="2327832" cy="5037667"/>
          </a:xfrm>
          <a:prstGeom prst="roundRect">
            <a:avLst>
              <a:gd name="adj" fmla="val 73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54D78C54-9A8F-2A44-E7E2-E20A0D2A0D39}"/>
              </a:ext>
            </a:extLst>
          </p:cNvPr>
          <p:cNvGrpSpPr/>
          <p:nvPr/>
        </p:nvGrpSpPr>
        <p:grpSpPr>
          <a:xfrm>
            <a:off x="7013663" y="1157124"/>
            <a:ext cx="2327832" cy="5037667"/>
            <a:chOff x="5931682" y="1157124"/>
            <a:chExt cx="2327832" cy="503766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4373A6B1-8E77-17F8-7B4E-5191F3B32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31682" y="1157124"/>
              <a:ext cx="2327832" cy="5037667"/>
            </a:xfrm>
            <a:prstGeom prst="roundRect">
              <a:avLst>
                <a:gd name="adj" fmla="val 8811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E32721F-55CE-CD52-324B-E0F7B7476FC8}"/>
                </a:ext>
              </a:extLst>
            </p:cNvPr>
            <p:cNvSpPr/>
            <p:nvPr/>
          </p:nvSpPr>
          <p:spPr>
            <a:xfrm>
              <a:off x="6432023" y="1597072"/>
              <a:ext cx="1262590" cy="96837"/>
            </a:xfrm>
            <a:prstGeom prst="rect">
              <a:avLst/>
            </a:prstGeom>
            <a:solidFill>
              <a:srgbClr val="11121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0A0862B5-A8CA-4548-3731-42E8CA858756}"/>
              </a:ext>
            </a:extLst>
          </p:cNvPr>
          <p:cNvSpPr txBox="1"/>
          <p:nvPr/>
        </p:nvSpPr>
        <p:spPr>
          <a:xfrm>
            <a:off x="4262120" y="2103120"/>
            <a:ext cx="16642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学生端调查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学生代表李*豪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0727737-8744-3846-6BB8-BEAA658A16CA}"/>
              </a:ext>
            </a:extLst>
          </p:cNvPr>
          <p:cNvSpPr txBox="1"/>
          <p:nvPr/>
        </p:nvSpPr>
        <p:spPr>
          <a:xfrm>
            <a:off x="9890760" y="2148840"/>
            <a:ext cx="1899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管理员端调查</a:t>
            </a:r>
          </a:p>
        </p:txBody>
      </p:sp>
    </p:spTree>
    <p:extLst>
      <p:ext uri="{BB962C8B-B14F-4D97-AF65-F5344CB8AC3E}">
        <p14:creationId xmlns:p14="http://schemas.microsoft.com/office/powerpoint/2010/main" val="755476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72087-13A0-3EA9-9973-CEF61AD3E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D89CDCA6-BB4B-0B49-D323-967D3D2C17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97AE8FF-A079-CFFA-43FA-72194FD5AF5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66D6646B-D82E-8FF5-8110-F03AEF96453F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C74EF0F-A195-88BD-C6DD-649E867A9774}"/>
              </a:ext>
            </a:extLst>
          </p:cNvPr>
          <p:cNvSpPr/>
          <p:nvPr/>
        </p:nvSpPr>
        <p:spPr>
          <a:xfrm>
            <a:off x="1064914" y="316688"/>
            <a:ext cx="3881706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/>
            </a:pPr>
            <a:r>
              <a:rPr lang="en-US" altLang="zh-CN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HIPO</a:t>
            </a:r>
            <a:r>
              <a:rPr lang="zh-CN" alt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图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66AAA36-C278-BEA4-D419-93A9350ADAD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D738031-E3F2-4F3B-A627-D64FB2B99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914" y="1692591"/>
            <a:ext cx="10580914" cy="21321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F93D3D0-ADC4-4C5A-AFB5-F236B61921A6}"/>
              </a:ext>
            </a:extLst>
          </p:cNvPr>
          <p:cNvSpPr txBox="1"/>
          <p:nvPr/>
        </p:nvSpPr>
        <p:spPr>
          <a:xfrm>
            <a:off x="946527" y="1272838"/>
            <a:ext cx="3079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HIPO</a:t>
            </a:r>
            <a:r>
              <a:rPr lang="zh-CN" altLang="en-US" dirty="0">
                <a:solidFill>
                  <a:schemeClr val="bg1"/>
                </a:solidFill>
              </a:rPr>
              <a:t>图部分内容展示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BD44950-7AD4-4F6F-B766-5296A527CB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5650" y="4087807"/>
            <a:ext cx="10519442" cy="215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750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业务流图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6750FB6-71B6-42FD-9B3E-C01ABB5104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980" y="1314708"/>
            <a:ext cx="7308546" cy="51281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19A5DFA-F172-4D5E-9057-60260A411D47}"/>
              </a:ext>
            </a:extLst>
          </p:cNvPr>
          <p:cNvSpPr txBox="1"/>
          <p:nvPr/>
        </p:nvSpPr>
        <p:spPr>
          <a:xfrm>
            <a:off x="557981" y="1634290"/>
            <a:ext cx="2200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部分业务流图展示</a:t>
            </a:r>
          </a:p>
        </p:txBody>
      </p:sp>
    </p:spTree>
    <p:extLst>
      <p:ext uri="{BB962C8B-B14F-4D97-AF65-F5344CB8AC3E}">
        <p14:creationId xmlns:p14="http://schemas.microsoft.com/office/powerpoint/2010/main" val="2665589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界面设计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3BD02F0-DD01-F915-41FF-D37479BF1EB3}"/>
              </a:ext>
            </a:extLst>
          </p:cNvPr>
          <p:cNvSpPr txBox="1"/>
          <p:nvPr/>
        </p:nvSpPr>
        <p:spPr>
          <a:xfrm>
            <a:off x="8178800" y="4707466"/>
            <a:ext cx="3074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部分界面设计截图</a:t>
            </a:r>
          </a:p>
        </p:txBody>
      </p:sp>
    </p:spTree>
    <p:extLst>
      <p:ext uri="{BB962C8B-B14F-4D97-AF65-F5344CB8AC3E}">
        <p14:creationId xmlns:p14="http://schemas.microsoft.com/office/powerpoint/2010/main" val="326868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2985A-CBAD-3830-5B47-180CCF38BA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3F16C250-8E6A-A824-C48A-21EDC51BEC0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52FCCC9-BF4C-4809-064C-BADE4DE82FC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5AA2AC71-7F82-3EFB-609A-1520BF959528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数据库设计</a:t>
            </a:r>
            <a:endParaRPr lang="id-ID" sz="4000" b="1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latin typeface="Calibri" panose="020F0502020204030204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CCFF7C4-C8CB-A03B-39A2-4C179A3D1F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53A8EA3-1F3E-DE91-F579-FC53554EF8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2668" y="1151467"/>
            <a:ext cx="6613655" cy="5126527"/>
          </a:xfrm>
          <a:prstGeom prst="roundRect">
            <a:avLst>
              <a:gd name="adj" fmla="val 2959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A0ED70C-B58A-2618-5A0F-40E7E828A358}"/>
              </a:ext>
            </a:extLst>
          </p:cNvPr>
          <p:cNvSpPr txBox="1"/>
          <p:nvPr/>
        </p:nvSpPr>
        <p:spPr>
          <a:xfrm>
            <a:off x="557981" y="42587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概念模型</a:t>
            </a:r>
          </a:p>
        </p:txBody>
      </p:sp>
    </p:spTree>
    <p:extLst>
      <p:ext uri="{BB962C8B-B14F-4D97-AF65-F5344CB8AC3E}">
        <p14:creationId xmlns:p14="http://schemas.microsoft.com/office/powerpoint/2010/main" val="1206305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987EF-AD6B-7FE4-8E93-08F65F4E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D646803-C3A2-EFC0-BC35-50D6199FE3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16B4102-CA0B-5363-7006-B9B388C8352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92F2F576-DFFB-751F-11B7-143F40B1892C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E62EA4-4DDF-85F0-123C-3815676A9918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数据库设计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7D0CDA8-7BA0-4568-74A0-7034B54E31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2050" name="图片 1">
            <a:extLst>
              <a:ext uri="{FF2B5EF4-FFF2-40B4-BE49-F238E27FC236}">
                <a16:creationId xmlns:a16="http://schemas.microsoft.com/office/drawing/2014/main" id="{D5C0AD52-1AB8-2CE2-06D3-DF92F2A6E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692" y="1146458"/>
            <a:ext cx="7382933" cy="5072990"/>
          </a:xfrm>
          <a:prstGeom prst="roundRect">
            <a:avLst>
              <a:gd name="adj" fmla="val 169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39EFB59-DF1A-FFAD-4AE4-E8F0295CD2AC}"/>
              </a:ext>
            </a:extLst>
          </p:cNvPr>
          <p:cNvSpPr txBox="1"/>
          <p:nvPr/>
        </p:nvSpPr>
        <p:spPr>
          <a:xfrm>
            <a:off x="557981" y="42587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物理模型</a:t>
            </a:r>
          </a:p>
        </p:txBody>
      </p:sp>
    </p:spTree>
    <p:extLst>
      <p:ext uri="{BB962C8B-B14F-4D97-AF65-F5344CB8AC3E}">
        <p14:creationId xmlns:p14="http://schemas.microsoft.com/office/powerpoint/2010/main" val="269841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987EF-AD6B-7FE4-8E93-08F65F4E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D646803-C3A2-EFC0-BC35-50D6199FE3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16B4102-CA0B-5363-7006-B9B388C8352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92F2F576-DFFB-751F-11B7-143F40B1892C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E62EA4-4DDF-85F0-123C-3815676A9918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关键算法设计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7D0CDA8-7BA0-4568-74A0-7034B54E31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2050" name="图片 1">
            <a:extLst>
              <a:ext uri="{FF2B5EF4-FFF2-40B4-BE49-F238E27FC236}">
                <a16:creationId xmlns:a16="http://schemas.microsoft.com/office/drawing/2014/main" id="{D5C0AD52-1AB8-2CE2-06D3-DF92F2A6E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692" y="1146458"/>
            <a:ext cx="7382933" cy="5072990"/>
          </a:xfrm>
          <a:prstGeom prst="roundRect">
            <a:avLst>
              <a:gd name="adj" fmla="val 169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39EFB59-DF1A-FFAD-4AE4-E8F0295CD2AC}"/>
              </a:ext>
            </a:extLst>
          </p:cNvPr>
          <p:cNvSpPr txBox="1"/>
          <p:nvPr/>
        </p:nvSpPr>
        <p:spPr>
          <a:xfrm>
            <a:off x="557981" y="42587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物理模型</a:t>
            </a:r>
          </a:p>
        </p:txBody>
      </p:sp>
    </p:spTree>
    <p:extLst>
      <p:ext uri="{BB962C8B-B14F-4D97-AF65-F5344CB8AC3E}">
        <p14:creationId xmlns:p14="http://schemas.microsoft.com/office/powerpoint/2010/main" val="20680372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1524</TotalTime>
  <Words>221</Words>
  <Application>Microsoft Office PowerPoint</Application>
  <PresentationFormat>宽屏</PresentationFormat>
  <Paragraphs>73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阿里巴巴普惠体 2.0 115 Black</vt:lpstr>
      <vt:lpstr>阿里巴巴普惠体 H</vt:lpstr>
      <vt:lpstr>等线</vt:lpstr>
      <vt:lpstr>等线 Light</vt:lpstr>
      <vt:lpstr>黑体</vt:lpstr>
      <vt:lpstr>腾讯体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懿 蔡</dc:creator>
  <cp:lastModifiedBy>懿 蔡</cp:lastModifiedBy>
  <cp:revision>62</cp:revision>
  <dcterms:created xsi:type="dcterms:W3CDTF">2024-09-22T06:26:37Z</dcterms:created>
  <dcterms:modified xsi:type="dcterms:W3CDTF">2024-11-15T09:28:38Z</dcterms:modified>
</cp:coreProperties>
</file>

<file path=docProps/thumbnail.jpeg>
</file>